
<file path=[Content_Types].xml><?xml version="1.0" encoding="utf-8"?>
<Types xmlns="http://schemas.openxmlformats.org/package/2006/content-types">
  <Default Extension="emf" ContentType="image/x-emf"/>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7" r:id="rId5"/>
    <p:sldMasterId id="2147483667" r:id="rId6"/>
  </p:sldMasterIdLst>
  <p:notesMasterIdLst>
    <p:notesMasterId r:id="rId48"/>
  </p:notesMasterIdLst>
  <p:handoutMasterIdLst>
    <p:handoutMasterId r:id="rId49"/>
  </p:handoutMasterIdLst>
  <p:sldIdLst>
    <p:sldId id="256" r:id="rId7"/>
    <p:sldId id="263" r:id="rId8"/>
    <p:sldId id="327" r:id="rId9"/>
    <p:sldId id="372" r:id="rId10"/>
    <p:sldId id="378" r:id="rId11"/>
    <p:sldId id="379" r:id="rId12"/>
    <p:sldId id="377" r:id="rId13"/>
    <p:sldId id="376" r:id="rId14"/>
    <p:sldId id="375" r:id="rId15"/>
    <p:sldId id="373" r:id="rId16"/>
    <p:sldId id="281" r:id="rId17"/>
    <p:sldId id="342" r:id="rId18"/>
    <p:sldId id="270" r:id="rId19"/>
    <p:sldId id="282" r:id="rId20"/>
    <p:sldId id="347" r:id="rId21"/>
    <p:sldId id="322" r:id="rId22"/>
    <p:sldId id="323" r:id="rId23"/>
    <p:sldId id="350" r:id="rId24"/>
    <p:sldId id="333" r:id="rId25"/>
    <p:sldId id="351" r:id="rId26"/>
    <p:sldId id="340" r:id="rId27"/>
    <p:sldId id="283" r:id="rId28"/>
    <p:sldId id="284" r:id="rId29"/>
    <p:sldId id="332" r:id="rId30"/>
    <p:sldId id="352" r:id="rId31"/>
    <p:sldId id="353" r:id="rId32"/>
    <p:sldId id="354" r:id="rId33"/>
    <p:sldId id="365" r:id="rId34"/>
    <p:sldId id="355" r:id="rId35"/>
    <p:sldId id="343" r:id="rId36"/>
    <p:sldId id="366" r:id="rId37"/>
    <p:sldId id="344" r:id="rId38"/>
    <p:sldId id="356" r:id="rId39"/>
    <p:sldId id="357" r:id="rId40"/>
    <p:sldId id="358" r:id="rId41"/>
    <p:sldId id="369" r:id="rId42"/>
    <p:sldId id="367" r:id="rId43"/>
    <p:sldId id="370" r:id="rId44"/>
    <p:sldId id="371" r:id="rId45"/>
    <p:sldId id="299" r:id="rId46"/>
    <p:sldId id="273" r:id="rId47"/>
  </p:sldIdLst>
  <p:sldSz cx="12192000" cy="6858000"/>
  <p:notesSz cx="6858000" cy="9144000"/>
  <p:embeddedFontLst>
    <p:embeddedFont>
      <p:font typeface="Cambria Math" panose="02040503050406030204" pitchFamily="18" charset="0"/>
      <p:regular r:id="rId50"/>
    </p:embeddedFont>
    <p:embeddedFont>
      <p:font typeface="Open Sans" panose="020B0606030504020204" pitchFamily="34" charset="0"/>
      <p:regular r:id="rId51"/>
      <p:bold r:id="rId52"/>
      <p:italic r:id="rId53"/>
      <p:boldItalic r:id="rId54"/>
    </p:embeddedFont>
    <p:embeddedFont>
      <p:font typeface="PlusSansNormal-Regular"/>
      <p:regular r:id="rId55"/>
    </p:embeddedFont>
    <p:embeddedFont>
      <p:font typeface="Roboto" panose="02000000000000000000" pitchFamily="2" charset="0"/>
      <p:regular r:id="rId55"/>
      <p:bold r:id="rId55"/>
      <p:italic r:id="rId55"/>
      <p:boldItalic r:id="rId55"/>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66228F-FF8C-13F4-D78C-5D82DD063EF4}" name="Farid Saif" initials="FS" userId="S::farid.saif@dwa.nl::e443cc6a-712d-4f23-bd5f-9a043369150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rid Saif" initials="FS" lastIdx="1" clrIdx="0">
    <p:extLst>
      <p:ext uri="{19B8F6BF-5375-455C-9EA6-DF929625EA0E}">
        <p15:presenceInfo xmlns:p15="http://schemas.microsoft.com/office/powerpoint/2012/main" userId="Farid Sai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6755"/>
    <a:srgbClr val="DB8475"/>
    <a:srgbClr val="FFF1D0"/>
    <a:srgbClr val="AEC9E3"/>
    <a:srgbClr val="A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64C04-27CE-460A-BE04-31DEA215801E}" v="87" dt="2022-09-28T19:27:19.513"/>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09" autoAdjust="0"/>
    <p:restoredTop sz="93890" autoAdjust="0"/>
  </p:normalViewPr>
  <p:slideViewPr>
    <p:cSldViewPr snapToGrid="0" showGuides="1">
      <p:cViewPr varScale="1">
        <p:scale>
          <a:sx n="114" d="100"/>
          <a:sy n="114" d="100"/>
        </p:scale>
        <p:origin x="786" y="10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298"/>
    </p:cViewPr>
  </p:sorterViewPr>
  <p:notesViewPr>
    <p:cSldViewPr snapToGrid="0">
      <p:cViewPr varScale="1">
        <p:scale>
          <a:sx n="75" d="100"/>
          <a:sy n="75" d="100"/>
        </p:scale>
        <p:origin x="2088"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font" Target="fonts/font1.fntdata"/><Relationship Id="rId55" Type="http://schemas.openxmlformats.org/officeDocument/2006/relationships/font" Target="NULL"/><Relationship Id="rId63"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4.fntdata"/><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5.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3.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 Saif" userId="e443cc6a-712d-4f23-bd5f-9a0433691504" providerId="ADAL" clId="{C5A64C04-27CE-460A-BE04-31DEA215801E}"/>
    <pc:docChg chg="undo custSel addSld delSld modSld sldOrd">
      <pc:chgData name="Farid Saif" userId="e443cc6a-712d-4f23-bd5f-9a0433691504" providerId="ADAL" clId="{C5A64C04-27CE-460A-BE04-31DEA215801E}" dt="2022-09-28T19:29:19.037" v="1222" actId="14100"/>
      <pc:docMkLst>
        <pc:docMk/>
      </pc:docMkLst>
      <pc:sldChg chg="modSp mod">
        <pc:chgData name="Farid Saif" userId="e443cc6a-712d-4f23-bd5f-9a0433691504" providerId="ADAL" clId="{C5A64C04-27CE-460A-BE04-31DEA215801E}" dt="2022-09-22T09:56:48.966" v="26" actId="20577"/>
        <pc:sldMkLst>
          <pc:docMk/>
          <pc:sldMk cId="1374259316" sldId="256"/>
        </pc:sldMkLst>
        <pc:spChg chg="mod">
          <ac:chgData name="Farid Saif" userId="e443cc6a-712d-4f23-bd5f-9a0433691504" providerId="ADAL" clId="{C5A64C04-27CE-460A-BE04-31DEA215801E}" dt="2022-09-22T09:56:48.966" v="26" actId="20577"/>
          <ac:spMkLst>
            <pc:docMk/>
            <pc:sldMk cId="1374259316" sldId="256"/>
            <ac:spMk id="31" creationId="{6F6BBC92-26B2-5248-9A15-AAD472E5FE57}"/>
          </ac:spMkLst>
        </pc:spChg>
        <pc:spChg chg="mod">
          <ac:chgData name="Farid Saif" userId="e443cc6a-712d-4f23-bd5f-9a0433691504" providerId="ADAL" clId="{C5A64C04-27CE-460A-BE04-31DEA215801E}" dt="2022-09-20T12:11:13.859" v="1" actId="20577"/>
          <ac:spMkLst>
            <pc:docMk/>
            <pc:sldMk cId="1374259316" sldId="256"/>
            <ac:spMk id="57" creationId="{218AA279-33AD-6B48-ACC2-F27FAA4DC681}"/>
          </ac:spMkLst>
        </pc:spChg>
      </pc:sldChg>
      <pc:sldChg chg="addSp delSp modSp mod">
        <pc:chgData name="Farid Saif" userId="e443cc6a-712d-4f23-bd5f-9a0433691504" providerId="ADAL" clId="{C5A64C04-27CE-460A-BE04-31DEA215801E}" dt="2022-09-22T11:37:41.269" v="170" actId="20577"/>
        <pc:sldMkLst>
          <pc:docMk/>
          <pc:sldMk cId="1251816172" sldId="263"/>
        </pc:sldMkLst>
        <pc:spChg chg="add mod">
          <ac:chgData name="Farid Saif" userId="e443cc6a-712d-4f23-bd5f-9a0433691504" providerId="ADAL" clId="{C5A64C04-27CE-460A-BE04-31DEA215801E}" dt="2022-09-22T10:27:43.988" v="75" actId="12789"/>
          <ac:spMkLst>
            <pc:docMk/>
            <pc:sldMk cId="1251816172" sldId="263"/>
            <ac:spMk id="10" creationId="{3620001D-CDFD-F8C5-4C7C-FA1F3A4A396E}"/>
          </ac:spMkLst>
        </pc:spChg>
        <pc:spChg chg="add mod">
          <ac:chgData name="Farid Saif" userId="e443cc6a-712d-4f23-bd5f-9a0433691504" providerId="ADAL" clId="{C5A64C04-27CE-460A-BE04-31DEA215801E}" dt="2022-09-22T11:37:41.269" v="170" actId="20577"/>
          <ac:spMkLst>
            <pc:docMk/>
            <pc:sldMk cId="1251816172" sldId="263"/>
            <ac:spMk id="11" creationId="{EC25A84C-5952-CB42-8A00-41B21A9A940C}"/>
          </ac:spMkLst>
        </pc:spChg>
        <pc:spChg chg="mod">
          <ac:chgData name="Farid Saif" userId="e443cc6a-712d-4f23-bd5f-9a0433691504" providerId="ADAL" clId="{C5A64C04-27CE-460A-BE04-31DEA215801E}" dt="2022-09-22T10:28:07.330" v="79" actId="1076"/>
          <ac:spMkLst>
            <pc:docMk/>
            <pc:sldMk cId="1251816172" sldId="263"/>
            <ac:spMk id="13" creationId="{DA62E4C0-319B-4D77-8576-5A670B48A340}"/>
          </ac:spMkLst>
        </pc:spChg>
        <pc:spChg chg="del mod">
          <ac:chgData name="Farid Saif" userId="e443cc6a-712d-4f23-bd5f-9a0433691504" providerId="ADAL" clId="{C5A64C04-27CE-460A-BE04-31DEA215801E}" dt="2022-09-22T10:27:52.879" v="76" actId="478"/>
          <ac:spMkLst>
            <pc:docMk/>
            <pc:sldMk cId="1251816172" sldId="263"/>
            <ac:spMk id="15" creationId="{90F494F4-D4A5-4B0D-9474-263498EB1C96}"/>
          </ac:spMkLst>
        </pc:spChg>
        <pc:spChg chg="mod">
          <ac:chgData name="Farid Saif" userId="e443cc6a-712d-4f23-bd5f-9a0433691504" providerId="ADAL" clId="{C5A64C04-27CE-460A-BE04-31DEA215801E}" dt="2022-09-22T10:28:07.330" v="79" actId="1076"/>
          <ac:spMkLst>
            <pc:docMk/>
            <pc:sldMk cId="1251816172" sldId="263"/>
            <ac:spMk id="16" creationId="{6D0C8FF0-0FE5-4FE8-A73E-B9D74AF82C8F}"/>
          </ac:spMkLst>
        </pc:spChg>
        <pc:spChg chg="mod">
          <ac:chgData name="Farid Saif" userId="e443cc6a-712d-4f23-bd5f-9a0433691504" providerId="ADAL" clId="{C5A64C04-27CE-460A-BE04-31DEA215801E}" dt="2022-09-22T10:28:07.330" v="79" actId="1076"/>
          <ac:spMkLst>
            <pc:docMk/>
            <pc:sldMk cId="1251816172" sldId="263"/>
            <ac:spMk id="19" creationId="{3E1C3637-8738-054B-BC66-A81688428CA9}"/>
          </ac:spMkLst>
        </pc:spChg>
        <pc:spChg chg="mod">
          <ac:chgData name="Farid Saif" userId="e443cc6a-712d-4f23-bd5f-9a0433691504" providerId="ADAL" clId="{C5A64C04-27CE-460A-BE04-31DEA215801E}" dt="2022-09-22T10:28:13.134" v="82" actId="1076"/>
          <ac:spMkLst>
            <pc:docMk/>
            <pc:sldMk cId="1251816172" sldId="263"/>
            <ac:spMk id="20" creationId="{F2CC0CCD-C437-C249-977C-A8910F4CE1D4}"/>
          </ac:spMkLst>
        </pc:spChg>
        <pc:grpChg chg="add mod">
          <ac:chgData name="Farid Saif" userId="e443cc6a-712d-4f23-bd5f-9a0433691504" providerId="ADAL" clId="{C5A64C04-27CE-460A-BE04-31DEA215801E}" dt="2022-09-22T10:22:49.757" v="38" actId="164"/>
          <ac:grpSpMkLst>
            <pc:docMk/>
            <pc:sldMk cId="1251816172" sldId="263"/>
            <ac:grpSpMk id="9" creationId="{AFDC3730-C88F-A5C4-46EF-FC5D49354442}"/>
          </ac:grpSpMkLst>
        </pc:grpChg>
        <pc:picChg chg="add mod">
          <ac:chgData name="Farid Saif" userId="e443cc6a-712d-4f23-bd5f-9a0433691504" providerId="ADAL" clId="{C5A64C04-27CE-460A-BE04-31DEA215801E}" dt="2022-09-22T10:27:43.988" v="75" actId="12789"/>
          <ac:picMkLst>
            <pc:docMk/>
            <pc:sldMk cId="1251816172" sldId="263"/>
            <ac:picMk id="3" creationId="{22C21013-A973-09D8-9A4C-7D8B96F7F5D0}"/>
          </ac:picMkLst>
        </pc:picChg>
        <pc:picChg chg="add mod">
          <ac:chgData name="Farid Saif" userId="e443cc6a-712d-4f23-bd5f-9a0433691504" providerId="ADAL" clId="{C5A64C04-27CE-460A-BE04-31DEA215801E}" dt="2022-09-22T10:22:26.712" v="36" actId="571"/>
          <ac:picMkLst>
            <pc:docMk/>
            <pc:sldMk cId="1251816172" sldId="263"/>
            <ac:picMk id="4" creationId="{4D43944D-05A4-D7B8-BA43-1B5A09642DCB}"/>
          </ac:picMkLst>
        </pc:picChg>
        <pc:picChg chg="add mod">
          <ac:chgData name="Farid Saif" userId="e443cc6a-712d-4f23-bd5f-9a0433691504" providerId="ADAL" clId="{C5A64C04-27CE-460A-BE04-31DEA215801E}" dt="2022-09-22T10:22:26.712" v="36" actId="571"/>
          <ac:picMkLst>
            <pc:docMk/>
            <pc:sldMk cId="1251816172" sldId="263"/>
            <ac:picMk id="5" creationId="{9AD07419-401F-1B64-365E-AE71DB66724D}"/>
          </ac:picMkLst>
        </pc:picChg>
        <pc:picChg chg="add mod">
          <ac:chgData name="Farid Saif" userId="e443cc6a-712d-4f23-bd5f-9a0433691504" providerId="ADAL" clId="{C5A64C04-27CE-460A-BE04-31DEA215801E}" dt="2022-09-22T10:22:26.712" v="36" actId="571"/>
          <ac:picMkLst>
            <pc:docMk/>
            <pc:sldMk cId="1251816172" sldId="263"/>
            <ac:picMk id="6" creationId="{3DFF6011-83DF-5D30-52EA-71AD2D0DF5FD}"/>
          </ac:picMkLst>
        </pc:picChg>
        <pc:picChg chg="add mod">
          <ac:chgData name="Farid Saif" userId="e443cc6a-712d-4f23-bd5f-9a0433691504" providerId="ADAL" clId="{C5A64C04-27CE-460A-BE04-31DEA215801E}" dt="2022-09-22T10:22:26.712" v="36" actId="571"/>
          <ac:picMkLst>
            <pc:docMk/>
            <pc:sldMk cId="1251816172" sldId="263"/>
            <ac:picMk id="7" creationId="{B08AB48D-E3E6-4667-9299-F6371EB62BBC}"/>
          </ac:picMkLst>
        </pc:picChg>
        <pc:picChg chg="add mod">
          <ac:chgData name="Farid Saif" userId="e443cc6a-712d-4f23-bd5f-9a0433691504" providerId="ADAL" clId="{C5A64C04-27CE-460A-BE04-31DEA215801E}" dt="2022-09-22T10:22:26.712" v="36" actId="571"/>
          <ac:picMkLst>
            <pc:docMk/>
            <pc:sldMk cId="1251816172" sldId="263"/>
            <ac:picMk id="8" creationId="{50C92DB1-96F8-D1BD-79EE-CEA81740713A}"/>
          </ac:picMkLst>
        </pc:picChg>
        <pc:picChg chg="mod">
          <ac:chgData name="Farid Saif" userId="e443cc6a-712d-4f23-bd5f-9a0433691504" providerId="ADAL" clId="{C5A64C04-27CE-460A-BE04-31DEA215801E}" dt="2022-09-22T10:27:23.626" v="69" actId="12789"/>
          <ac:picMkLst>
            <pc:docMk/>
            <pc:sldMk cId="1251816172" sldId="263"/>
            <ac:picMk id="12" creationId="{AABED40E-8AAF-420F-A31E-89E6BBB662E2}"/>
          </ac:picMkLst>
        </pc:picChg>
        <pc:picChg chg="mod">
          <ac:chgData name="Farid Saif" userId="e443cc6a-712d-4f23-bd5f-9a0433691504" providerId="ADAL" clId="{C5A64C04-27CE-460A-BE04-31DEA215801E}" dt="2022-09-22T10:27:40.127" v="74" actId="12789"/>
          <ac:picMkLst>
            <pc:docMk/>
            <pc:sldMk cId="1251816172" sldId="263"/>
            <ac:picMk id="14" creationId="{41C9B0DD-43EF-41D7-BB19-32C977669F78}"/>
          </ac:picMkLst>
        </pc:picChg>
        <pc:picChg chg="mod">
          <ac:chgData name="Farid Saif" userId="e443cc6a-712d-4f23-bd5f-9a0433691504" providerId="ADAL" clId="{C5A64C04-27CE-460A-BE04-31DEA215801E}" dt="2022-09-22T10:27:19.808" v="68" actId="12789"/>
          <ac:picMkLst>
            <pc:docMk/>
            <pc:sldMk cId="1251816172" sldId="263"/>
            <ac:picMk id="45" creationId="{FBE873DE-8A07-6049-A728-6A8F926B5414}"/>
          </ac:picMkLst>
        </pc:picChg>
        <pc:picChg chg="mod">
          <ac:chgData name="Farid Saif" userId="e443cc6a-712d-4f23-bd5f-9a0433691504" providerId="ADAL" clId="{C5A64C04-27CE-460A-BE04-31DEA215801E}" dt="2022-09-22T10:27:32.307" v="72" actId="12789"/>
          <ac:picMkLst>
            <pc:docMk/>
            <pc:sldMk cId="1251816172" sldId="263"/>
            <ac:picMk id="47" creationId="{712FA817-5393-4D46-AFF8-41E81981D7B8}"/>
          </ac:picMkLst>
        </pc:picChg>
        <pc:picChg chg="mod">
          <ac:chgData name="Farid Saif" userId="e443cc6a-712d-4f23-bd5f-9a0433691504" providerId="ADAL" clId="{C5A64C04-27CE-460A-BE04-31DEA215801E}" dt="2022-09-22T10:27:36.493" v="73" actId="12789"/>
          <ac:picMkLst>
            <pc:docMk/>
            <pc:sldMk cId="1251816172" sldId="263"/>
            <ac:picMk id="49" creationId="{BCFBCBBB-D79B-474C-850A-FECA4395BE56}"/>
          </ac:picMkLst>
        </pc:picChg>
      </pc:sldChg>
      <pc:sldChg chg="modSp">
        <pc:chgData name="Farid Saif" userId="e443cc6a-712d-4f23-bd5f-9a0433691504" providerId="ADAL" clId="{C5A64C04-27CE-460A-BE04-31DEA215801E}" dt="2022-09-22T10:30:27.647" v="116" actId="14826"/>
        <pc:sldMkLst>
          <pc:docMk/>
          <pc:sldMk cId="1673766515" sldId="270"/>
        </pc:sldMkLst>
        <pc:picChg chg="mod">
          <ac:chgData name="Farid Saif" userId="e443cc6a-712d-4f23-bd5f-9a0433691504" providerId="ADAL" clId="{C5A64C04-27CE-460A-BE04-31DEA215801E}" dt="2022-09-22T10:30:27.647" v="116" actId="14826"/>
          <ac:picMkLst>
            <pc:docMk/>
            <pc:sldMk cId="1673766515" sldId="270"/>
            <ac:picMk id="24" creationId="{5E8D3C28-C0D1-7949-9C6E-DDBB114D03CD}"/>
          </ac:picMkLst>
        </pc:picChg>
      </pc:sldChg>
      <pc:sldChg chg="modSp mod">
        <pc:chgData name="Farid Saif" userId="e443cc6a-712d-4f23-bd5f-9a0433691504" providerId="ADAL" clId="{C5A64C04-27CE-460A-BE04-31DEA215801E}" dt="2022-09-28T12:18:23.063" v="511" actId="167"/>
        <pc:sldMkLst>
          <pc:docMk/>
          <pc:sldMk cId="3348756380" sldId="281"/>
        </pc:sldMkLst>
        <pc:picChg chg="mod ord">
          <ac:chgData name="Farid Saif" userId="e443cc6a-712d-4f23-bd5f-9a0433691504" providerId="ADAL" clId="{C5A64C04-27CE-460A-BE04-31DEA215801E}" dt="2022-09-28T12:18:23.063" v="511" actId="167"/>
          <ac:picMkLst>
            <pc:docMk/>
            <pc:sldMk cId="3348756380" sldId="281"/>
            <ac:picMk id="6" creationId="{FB8BADD7-6B6C-3D66-2DFF-B1ECA4DEFF68}"/>
          </ac:picMkLst>
        </pc:picChg>
      </pc:sldChg>
      <pc:sldChg chg="modSp mod">
        <pc:chgData name="Farid Saif" userId="e443cc6a-712d-4f23-bd5f-9a0433691504" providerId="ADAL" clId="{C5A64C04-27CE-460A-BE04-31DEA215801E}" dt="2022-09-27T08:44:03.461" v="395" actId="27636"/>
        <pc:sldMkLst>
          <pc:docMk/>
          <pc:sldMk cId="2056463018" sldId="322"/>
        </pc:sldMkLst>
        <pc:spChg chg="mod">
          <ac:chgData name="Farid Saif" userId="e443cc6a-712d-4f23-bd5f-9a0433691504" providerId="ADAL" clId="{C5A64C04-27CE-460A-BE04-31DEA215801E}" dt="2022-09-27T08:44:03.461" v="395" actId="27636"/>
          <ac:spMkLst>
            <pc:docMk/>
            <pc:sldMk cId="2056463018" sldId="322"/>
            <ac:spMk id="4" creationId="{2684CC83-DE90-F245-9161-F17DDA1A0E62}"/>
          </ac:spMkLst>
        </pc:spChg>
      </pc:sldChg>
      <pc:sldChg chg="modNotesTx">
        <pc:chgData name="Farid Saif" userId="e443cc6a-712d-4f23-bd5f-9a0433691504" providerId="ADAL" clId="{C5A64C04-27CE-460A-BE04-31DEA215801E}" dt="2022-09-27T08:23:00.870" v="374" actId="20577"/>
        <pc:sldMkLst>
          <pc:docMk/>
          <pc:sldMk cId="2752999445" sldId="323"/>
        </pc:sldMkLst>
      </pc:sldChg>
      <pc:sldChg chg="modSp mod ord">
        <pc:chgData name="Farid Saif" userId="e443cc6a-712d-4f23-bd5f-9a0433691504" providerId="ADAL" clId="{C5A64C04-27CE-460A-BE04-31DEA215801E}" dt="2022-09-28T19:00:13.491" v="542" actId="20577"/>
        <pc:sldMkLst>
          <pc:docMk/>
          <pc:sldMk cId="2418991887" sldId="327"/>
        </pc:sldMkLst>
        <pc:spChg chg="mod">
          <ac:chgData name="Farid Saif" userId="e443cc6a-712d-4f23-bd5f-9a0433691504" providerId="ADAL" clId="{C5A64C04-27CE-460A-BE04-31DEA215801E}" dt="2022-09-28T19:00:13.491" v="542" actId="20577"/>
          <ac:spMkLst>
            <pc:docMk/>
            <pc:sldMk cId="2418991887" sldId="327"/>
            <ac:spMk id="58" creationId="{BEB84ABF-35E8-FC4B-AC73-BEA84297833E}"/>
          </ac:spMkLst>
        </pc:spChg>
        <pc:picChg chg="mod">
          <ac:chgData name="Farid Saif" userId="e443cc6a-712d-4f23-bd5f-9a0433691504" providerId="ADAL" clId="{C5A64C04-27CE-460A-BE04-31DEA215801E}" dt="2022-09-26T12:09:24.157" v="175" actId="14826"/>
          <ac:picMkLst>
            <pc:docMk/>
            <pc:sldMk cId="2418991887" sldId="327"/>
            <ac:picMk id="46" creationId="{E0D79199-01F5-7945-8F11-C5CEDEEAFFDE}"/>
          </ac:picMkLst>
        </pc:picChg>
        <pc:picChg chg="mod">
          <ac:chgData name="Farid Saif" userId="e443cc6a-712d-4f23-bd5f-9a0433691504" providerId="ADAL" clId="{C5A64C04-27CE-460A-BE04-31DEA215801E}" dt="2022-09-22T11:39:34.777" v="172" actId="14826"/>
          <ac:picMkLst>
            <pc:docMk/>
            <pc:sldMk cId="2418991887" sldId="327"/>
            <ac:picMk id="2052" creationId="{92CFE8F2-7C45-095A-0C39-50E60179EDB0}"/>
          </ac:picMkLst>
        </pc:picChg>
      </pc:sldChg>
      <pc:sldChg chg="modSp mod ord">
        <pc:chgData name="Farid Saif" userId="e443cc6a-712d-4f23-bd5f-9a0433691504" providerId="ADAL" clId="{C5A64C04-27CE-460A-BE04-31DEA215801E}" dt="2022-09-28T12:22:10.329" v="525" actId="1076"/>
        <pc:sldMkLst>
          <pc:docMk/>
          <pc:sldMk cId="553843036" sldId="333"/>
        </pc:sldMkLst>
        <pc:spChg chg="mod">
          <ac:chgData name="Farid Saif" userId="e443cc6a-712d-4f23-bd5f-9a0433691504" providerId="ADAL" clId="{C5A64C04-27CE-460A-BE04-31DEA215801E}" dt="2022-09-28T12:22:07.572" v="524" actId="1076"/>
          <ac:spMkLst>
            <pc:docMk/>
            <pc:sldMk cId="553843036" sldId="333"/>
            <ac:spMk id="6" creationId="{4159E97A-7CAC-431B-9BF6-2A1510176356}"/>
          </ac:spMkLst>
        </pc:spChg>
        <pc:spChg chg="mod">
          <ac:chgData name="Farid Saif" userId="e443cc6a-712d-4f23-bd5f-9a0433691504" providerId="ADAL" clId="{C5A64C04-27CE-460A-BE04-31DEA215801E}" dt="2022-09-28T12:22:10.329" v="525" actId="1076"/>
          <ac:spMkLst>
            <pc:docMk/>
            <pc:sldMk cId="553843036" sldId="333"/>
            <ac:spMk id="9" creationId="{5D85543E-239D-4B40-AD4D-3590F63A21AC}"/>
          </ac:spMkLst>
        </pc:spChg>
        <pc:spChg chg="mod">
          <ac:chgData name="Farid Saif" userId="e443cc6a-712d-4f23-bd5f-9a0433691504" providerId="ADAL" clId="{C5A64C04-27CE-460A-BE04-31DEA215801E}" dt="2022-09-22T10:31:27.464" v="122" actId="27636"/>
          <ac:spMkLst>
            <pc:docMk/>
            <pc:sldMk cId="553843036" sldId="333"/>
            <ac:spMk id="24" creationId="{02D95690-7208-E8C6-9D7B-E6B1FAB8479B}"/>
          </ac:spMkLst>
        </pc:spChg>
      </pc:sldChg>
      <pc:sldChg chg="addSp modSp mod addCm delCm">
        <pc:chgData name="Farid Saif" userId="e443cc6a-712d-4f23-bd5f-9a0433691504" providerId="ADAL" clId="{C5A64C04-27CE-460A-BE04-31DEA215801E}" dt="2022-09-28T12:22:41.850" v="528" actId="14100"/>
        <pc:sldMkLst>
          <pc:docMk/>
          <pc:sldMk cId="2634697900" sldId="340"/>
        </pc:sldMkLst>
        <pc:spChg chg="add mod">
          <ac:chgData name="Farid Saif" userId="e443cc6a-712d-4f23-bd5f-9a0433691504" providerId="ADAL" clId="{C5A64C04-27CE-460A-BE04-31DEA215801E}" dt="2022-09-28T12:22:21.937" v="527"/>
          <ac:spMkLst>
            <pc:docMk/>
            <pc:sldMk cId="2634697900" sldId="340"/>
            <ac:spMk id="2" creationId="{F0077961-A08B-C0B0-F1B0-C096AEA8D061}"/>
          </ac:spMkLst>
        </pc:spChg>
        <pc:picChg chg="mod">
          <ac:chgData name="Farid Saif" userId="e443cc6a-712d-4f23-bd5f-9a0433691504" providerId="ADAL" clId="{C5A64C04-27CE-460A-BE04-31DEA215801E}" dt="2022-09-28T12:22:41.850" v="528" actId="14100"/>
          <ac:picMkLst>
            <pc:docMk/>
            <pc:sldMk cId="2634697900" sldId="340"/>
            <ac:picMk id="5" creationId="{C01B6809-BF71-22F0-A5E3-F4C68E90AA85}"/>
          </ac:picMkLst>
        </pc:picChg>
        <pc:picChg chg="mod">
          <ac:chgData name="Farid Saif" userId="e443cc6a-712d-4f23-bd5f-9a0433691504" providerId="ADAL" clId="{C5A64C04-27CE-460A-BE04-31DEA215801E}" dt="2022-09-27T08:45:51.307" v="397" actId="1076"/>
          <ac:picMkLst>
            <pc:docMk/>
            <pc:sldMk cId="2634697900" sldId="340"/>
            <ac:picMk id="8" creationId="{7244C190-80DF-339C-686F-3CD867A4078C}"/>
          </ac:picMkLst>
        </pc:picChg>
      </pc:sldChg>
      <pc:sldChg chg="del">
        <pc:chgData name="Farid Saif" userId="e443cc6a-712d-4f23-bd5f-9a0433691504" providerId="ADAL" clId="{C5A64C04-27CE-460A-BE04-31DEA215801E}" dt="2022-09-22T11:45:42.210" v="173" actId="47"/>
        <pc:sldMkLst>
          <pc:docMk/>
          <pc:sldMk cId="2049786709" sldId="341"/>
        </pc:sldMkLst>
      </pc:sldChg>
      <pc:sldChg chg="del ord">
        <pc:chgData name="Farid Saif" userId="e443cc6a-712d-4f23-bd5f-9a0433691504" providerId="ADAL" clId="{C5A64C04-27CE-460A-BE04-31DEA215801E}" dt="2022-09-28T12:18:04.732" v="508" actId="47"/>
        <pc:sldMkLst>
          <pc:docMk/>
          <pc:sldMk cId="4039168273" sldId="346"/>
        </pc:sldMkLst>
      </pc:sldChg>
      <pc:sldChg chg="del">
        <pc:chgData name="Farid Saif" userId="e443cc6a-712d-4f23-bd5f-9a0433691504" providerId="ADAL" clId="{C5A64C04-27CE-460A-BE04-31DEA215801E}" dt="2022-09-26T12:10:20.350" v="178" actId="47"/>
        <pc:sldMkLst>
          <pc:docMk/>
          <pc:sldMk cId="1406246368" sldId="348"/>
        </pc:sldMkLst>
      </pc:sldChg>
      <pc:sldChg chg="addSp delSp modSp mod ord">
        <pc:chgData name="Farid Saif" userId="e443cc6a-712d-4f23-bd5f-9a0433691504" providerId="ADAL" clId="{C5A64C04-27CE-460A-BE04-31DEA215801E}" dt="2022-09-28T12:22:14.489" v="526"/>
        <pc:sldMkLst>
          <pc:docMk/>
          <pc:sldMk cId="1307805762" sldId="351"/>
        </pc:sldMkLst>
        <pc:spChg chg="add mod">
          <ac:chgData name="Farid Saif" userId="e443cc6a-712d-4f23-bd5f-9a0433691504" providerId="ADAL" clId="{C5A64C04-27CE-460A-BE04-31DEA215801E}" dt="2022-09-28T08:46:23.355" v="505" actId="404"/>
          <ac:spMkLst>
            <pc:docMk/>
            <pc:sldMk cId="1307805762" sldId="351"/>
            <ac:spMk id="4" creationId="{D8B5FE44-F969-EA7C-3964-63E8CAD41B8A}"/>
          </ac:spMkLst>
        </pc:spChg>
        <pc:spChg chg="del">
          <ac:chgData name="Farid Saif" userId="e443cc6a-712d-4f23-bd5f-9a0433691504" providerId="ADAL" clId="{C5A64C04-27CE-460A-BE04-31DEA215801E}" dt="2022-09-28T08:45:40.444" v="495" actId="478"/>
          <ac:spMkLst>
            <pc:docMk/>
            <pc:sldMk cId="1307805762" sldId="351"/>
            <ac:spMk id="8" creationId="{F5E084BF-CF21-7477-5074-58AB7A62F3B0}"/>
          </ac:spMkLst>
        </pc:spChg>
        <pc:spChg chg="add mod">
          <ac:chgData name="Farid Saif" userId="e443cc6a-712d-4f23-bd5f-9a0433691504" providerId="ADAL" clId="{C5A64C04-27CE-460A-BE04-31DEA215801E}" dt="2022-09-28T12:22:14.489" v="526"/>
          <ac:spMkLst>
            <pc:docMk/>
            <pc:sldMk cId="1307805762" sldId="351"/>
            <ac:spMk id="12" creationId="{408C13EA-B6BE-5B0E-3751-94CC0B3B5543}"/>
          </ac:spMkLst>
        </pc:spChg>
        <pc:picChg chg="add mod">
          <ac:chgData name="Farid Saif" userId="e443cc6a-712d-4f23-bd5f-9a0433691504" providerId="ADAL" clId="{C5A64C04-27CE-460A-BE04-31DEA215801E}" dt="2022-09-28T08:45:50.104" v="498" actId="1076"/>
          <ac:picMkLst>
            <pc:docMk/>
            <pc:sldMk cId="1307805762" sldId="351"/>
            <ac:picMk id="2" creationId="{84D988C7-593D-E6C3-4E1A-4893F6F78948}"/>
          </ac:picMkLst>
        </pc:picChg>
        <pc:cxnChg chg="add mod">
          <ac:chgData name="Farid Saif" userId="e443cc6a-712d-4f23-bd5f-9a0433691504" providerId="ADAL" clId="{C5A64C04-27CE-460A-BE04-31DEA215801E}" dt="2022-09-28T12:21:26.392" v="523" actId="14100"/>
          <ac:cxnSpMkLst>
            <pc:docMk/>
            <pc:sldMk cId="1307805762" sldId="351"/>
            <ac:cxnSpMk id="5" creationId="{7F248084-CBA9-575F-7643-8BAB89F8C0D6}"/>
          </ac:cxnSpMkLst>
        </pc:cxnChg>
        <pc:cxnChg chg="add mod">
          <ac:chgData name="Farid Saif" userId="e443cc6a-712d-4f23-bd5f-9a0433691504" providerId="ADAL" clId="{C5A64C04-27CE-460A-BE04-31DEA215801E}" dt="2022-09-28T12:21:18.696" v="521" actId="208"/>
          <ac:cxnSpMkLst>
            <pc:docMk/>
            <pc:sldMk cId="1307805762" sldId="351"/>
            <ac:cxnSpMk id="9" creationId="{1AB49F69-B7C2-76EA-66DA-0E8F987EED06}"/>
          </ac:cxnSpMkLst>
        </pc:cxnChg>
      </pc:sldChg>
      <pc:sldChg chg="modSp mod">
        <pc:chgData name="Farid Saif" userId="e443cc6a-712d-4f23-bd5f-9a0433691504" providerId="ADAL" clId="{C5A64C04-27CE-460A-BE04-31DEA215801E}" dt="2022-09-28T12:23:36.829" v="537" actId="20577"/>
        <pc:sldMkLst>
          <pc:docMk/>
          <pc:sldMk cId="3474098174" sldId="354"/>
        </pc:sldMkLst>
        <pc:spChg chg="mod">
          <ac:chgData name="Farid Saif" userId="e443cc6a-712d-4f23-bd5f-9a0433691504" providerId="ADAL" clId="{C5A64C04-27CE-460A-BE04-31DEA215801E}" dt="2022-09-28T12:23:36.829" v="537" actId="20577"/>
          <ac:spMkLst>
            <pc:docMk/>
            <pc:sldMk cId="3474098174" sldId="354"/>
            <ac:spMk id="7" creationId="{B27FC869-F9ED-4238-BC41-EB2F8EBA257F}"/>
          </ac:spMkLst>
        </pc:spChg>
      </pc:sldChg>
      <pc:sldChg chg="del">
        <pc:chgData name="Farid Saif" userId="e443cc6a-712d-4f23-bd5f-9a0433691504" providerId="ADAL" clId="{C5A64C04-27CE-460A-BE04-31DEA215801E}" dt="2022-09-28T08:53:29.401" v="507" actId="47"/>
        <pc:sldMkLst>
          <pc:docMk/>
          <pc:sldMk cId="2294315161" sldId="364"/>
        </pc:sldMkLst>
      </pc:sldChg>
      <pc:sldChg chg="addSp modSp mod">
        <pc:chgData name="Farid Saif" userId="e443cc6a-712d-4f23-bd5f-9a0433691504" providerId="ADAL" clId="{C5A64C04-27CE-460A-BE04-31DEA215801E}" dt="2022-09-28T12:23:58.024" v="539" actId="14100"/>
        <pc:sldMkLst>
          <pc:docMk/>
          <pc:sldMk cId="4121866403" sldId="365"/>
        </pc:sldMkLst>
        <pc:picChg chg="add mod modCrop">
          <ac:chgData name="Farid Saif" userId="e443cc6a-712d-4f23-bd5f-9a0433691504" providerId="ADAL" clId="{C5A64C04-27CE-460A-BE04-31DEA215801E}" dt="2022-09-28T12:23:58.024" v="539" actId="14100"/>
          <ac:picMkLst>
            <pc:docMk/>
            <pc:sldMk cId="4121866403" sldId="365"/>
            <ac:picMk id="4" creationId="{D7CD78AF-DFE9-FE49-DB6B-0A8AEF8417A0}"/>
          </ac:picMkLst>
        </pc:picChg>
        <pc:picChg chg="mod">
          <ac:chgData name="Farid Saif" userId="e443cc6a-712d-4f23-bd5f-9a0433691504" providerId="ADAL" clId="{C5A64C04-27CE-460A-BE04-31DEA215801E}" dt="2022-09-27T08:24:58.510" v="384" actId="1076"/>
          <ac:picMkLst>
            <pc:docMk/>
            <pc:sldMk cId="4121866403" sldId="365"/>
            <ac:picMk id="1026" creationId="{89FAEE7F-10F9-4EFE-A2A5-87FA0CAC3D63}"/>
          </ac:picMkLst>
        </pc:picChg>
      </pc:sldChg>
      <pc:sldChg chg="addSp modSp mod">
        <pc:chgData name="Farid Saif" userId="e443cc6a-712d-4f23-bd5f-9a0433691504" providerId="ADAL" clId="{C5A64C04-27CE-460A-BE04-31DEA215801E}" dt="2022-09-27T08:55:52.389" v="494" actId="20577"/>
        <pc:sldMkLst>
          <pc:docMk/>
          <pc:sldMk cId="58189442" sldId="369"/>
        </pc:sldMkLst>
        <pc:spChg chg="add mod">
          <ac:chgData name="Farid Saif" userId="e443cc6a-712d-4f23-bd5f-9a0433691504" providerId="ADAL" clId="{C5A64C04-27CE-460A-BE04-31DEA215801E}" dt="2022-09-27T08:55:52.389" v="494" actId="20577"/>
          <ac:spMkLst>
            <pc:docMk/>
            <pc:sldMk cId="58189442" sldId="369"/>
            <ac:spMk id="4" creationId="{F61C9834-AE42-EE8F-9BFE-EF38077D5DCE}"/>
          </ac:spMkLst>
        </pc:spChg>
        <pc:spChg chg="add mod">
          <ac:chgData name="Farid Saif" userId="e443cc6a-712d-4f23-bd5f-9a0433691504" providerId="ADAL" clId="{C5A64C04-27CE-460A-BE04-31DEA215801E}" dt="2022-09-27T08:55:22.146" v="467" actId="20577"/>
          <ac:spMkLst>
            <pc:docMk/>
            <pc:sldMk cId="58189442" sldId="369"/>
            <ac:spMk id="10" creationId="{6BE3AA16-0AF2-61AF-EC25-D395894B3827}"/>
          </ac:spMkLst>
        </pc:spChg>
      </pc:sldChg>
      <pc:sldChg chg="modSp mod">
        <pc:chgData name="Farid Saif" userId="e443cc6a-712d-4f23-bd5f-9a0433691504" providerId="ADAL" clId="{C5A64C04-27CE-460A-BE04-31DEA215801E}" dt="2022-09-22T10:36:21.842" v="126" actId="1076"/>
        <pc:sldMkLst>
          <pc:docMk/>
          <pc:sldMk cId="4045659913" sldId="370"/>
        </pc:sldMkLst>
        <pc:picChg chg="mod">
          <ac:chgData name="Farid Saif" userId="e443cc6a-712d-4f23-bd5f-9a0433691504" providerId="ADAL" clId="{C5A64C04-27CE-460A-BE04-31DEA215801E}" dt="2022-09-22T10:36:21.842" v="126" actId="1076"/>
          <ac:picMkLst>
            <pc:docMk/>
            <pc:sldMk cId="4045659913" sldId="370"/>
            <ac:picMk id="10" creationId="{BE4B3CE9-4C68-4EE6-9515-41398FBC3248}"/>
          </ac:picMkLst>
        </pc:picChg>
        <pc:picChg chg="mod">
          <ac:chgData name="Farid Saif" userId="e443cc6a-712d-4f23-bd5f-9a0433691504" providerId="ADAL" clId="{C5A64C04-27CE-460A-BE04-31DEA215801E}" dt="2022-09-22T10:36:21.842" v="126" actId="1076"/>
          <ac:picMkLst>
            <pc:docMk/>
            <pc:sldMk cId="4045659913" sldId="370"/>
            <ac:picMk id="12" creationId="{B28D20FF-5C5A-4C08-9A93-0D92049FC0C5}"/>
          </ac:picMkLst>
        </pc:picChg>
      </pc:sldChg>
      <pc:sldChg chg="modSp mod">
        <pc:chgData name="Farid Saif" userId="e443cc6a-712d-4f23-bd5f-9a0433691504" providerId="ADAL" clId="{C5A64C04-27CE-460A-BE04-31DEA215801E}" dt="2022-09-22T10:36:17.376" v="125" actId="1076"/>
        <pc:sldMkLst>
          <pc:docMk/>
          <pc:sldMk cId="3067479185" sldId="371"/>
        </pc:sldMkLst>
        <pc:spChg chg="mod">
          <ac:chgData name="Farid Saif" userId="e443cc6a-712d-4f23-bd5f-9a0433691504" providerId="ADAL" clId="{C5A64C04-27CE-460A-BE04-31DEA215801E}" dt="2022-09-22T10:36:03.554" v="123" actId="113"/>
          <ac:spMkLst>
            <pc:docMk/>
            <pc:sldMk cId="3067479185" sldId="371"/>
            <ac:spMk id="8" creationId="{5A49BC74-969D-46DF-AAE5-BF9C5DCA3099}"/>
          </ac:spMkLst>
        </pc:spChg>
        <pc:spChg chg="mod">
          <ac:chgData name="Farid Saif" userId="e443cc6a-712d-4f23-bd5f-9a0433691504" providerId="ADAL" clId="{C5A64C04-27CE-460A-BE04-31DEA215801E}" dt="2022-09-22T10:36:05.190" v="124" actId="113"/>
          <ac:spMkLst>
            <pc:docMk/>
            <pc:sldMk cId="3067479185" sldId="371"/>
            <ac:spMk id="9" creationId="{F1A219AB-4B1C-49BB-9FEE-DA52C086B5E3}"/>
          </ac:spMkLst>
        </pc:spChg>
        <pc:picChg chg="mod">
          <ac:chgData name="Farid Saif" userId="e443cc6a-712d-4f23-bd5f-9a0433691504" providerId="ADAL" clId="{C5A64C04-27CE-460A-BE04-31DEA215801E}" dt="2022-09-22T10:36:17.376" v="125" actId="1076"/>
          <ac:picMkLst>
            <pc:docMk/>
            <pc:sldMk cId="3067479185" sldId="371"/>
            <ac:picMk id="11" creationId="{C03EC9CA-8673-4D31-A6FC-E06A170BE048}"/>
          </ac:picMkLst>
        </pc:picChg>
        <pc:picChg chg="mod">
          <ac:chgData name="Farid Saif" userId="e443cc6a-712d-4f23-bd5f-9a0433691504" providerId="ADAL" clId="{C5A64C04-27CE-460A-BE04-31DEA215801E}" dt="2022-09-22T10:36:17.376" v="125" actId="1076"/>
          <ac:picMkLst>
            <pc:docMk/>
            <pc:sldMk cId="3067479185" sldId="371"/>
            <ac:picMk id="13" creationId="{1F9E99D3-5768-4A18-B4C1-A867EE30932A}"/>
          </ac:picMkLst>
        </pc:picChg>
      </pc:sldChg>
      <pc:sldChg chg="addSp delSp modSp new add del mod modClrScheme chgLayout">
        <pc:chgData name="Farid Saif" userId="e443cc6a-712d-4f23-bd5f-9a0433691504" providerId="ADAL" clId="{C5A64C04-27CE-460A-BE04-31DEA215801E}" dt="2022-09-28T19:23:02.470" v="1058" actId="20577"/>
        <pc:sldMkLst>
          <pc:docMk/>
          <pc:sldMk cId="1146902304" sldId="372"/>
        </pc:sldMkLst>
        <pc:spChg chg="mod ord">
          <ac:chgData name="Farid Saif" userId="e443cc6a-712d-4f23-bd5f-9a0433691504" providerId="ADAL" clId="{C5A64C04-27CE-460A-BE04-31DEA215801E}" dt="2022-09-28T19:13:38.895" v="762" actId="14100"/>
          <ac:spMkLst>
            <pc:docMk/>
            <pc:sldMk cId="1146902304" sldId="372"/>
            <ac:spMk id="2" creationId="{EFF75F7F-FCBF-BAC7-F581-7EB54EB97672}"/>
          </ac:spMkLst>
        </pc:spChg>
        <pc:spChg chg="mod ord">
          <ac:chgData name="Farid Saif" userId="e443cc6a-712d-4f23-bd5f-9a0433691504" providerId="ADAL" clId="{C5A64C04-27CE-460A-BE04-31DEA215801E}" dt="2022-09-28T19:17:12.786" v="937" actId="20577"/>
          <ac:spMkLst>
            <pc:docMk/>
            <pc:sldMk cId="1146902304" sldId="372"/>
            <ac:spMk id="3" creationId="{9431A5B2-C28F-3804-6668-7B834F7A0329}"/>
          </ac:spMkLst>
        </pc:spChg>
        <pc:spChg chg="add del mod ord">
          <ac:chgData name="Farid Saif" userId="e443cc6a-712d-4f23-bd5f-9a0433691504" providerId="ADAL" clId="{C5A64C04-27CE-460A-BE04-31DEA215801E}" dt="2022-09-28T19:03:12.871" v="552" actId="700"/>
          <ac:spMkLst>
            <pc:docMk/>
            <pc:sldMk cId="1146902304" sldId="372"/>
            <ac:spMk id="4" creationId="{0ECE1999-68E4-8CB0-6E0B-CC13E59D8E13}"/>
          </ac:spMkLst>
        </pc:spChg>
        <pc:spChg chg="add del mod ord">
          <ac:chgData name="Farid Saif" userId="e443cc6a-712d-4f23-bd5f-9a0433691504" providerId="ADAL" clId="{C5A64C04-27CE-460A-BE04-31DEA215801E}" dt="2022-09-28T19:03:12.871" v="552" actId="700"/>
          <ac:spMkLst>
            <pc:docMk/>
            <pc:sldMk cId="1146902304" sldId="372"/>
            <ac:spMk id="6" creationId="{CB1CB7B3-9898-2C4B-0E84-36D97E1E55D3}"/>
          </ac:spMkLst>
        </pc:spChg>
        <pc:spChg chg="add del mod ord">
          <ac:chgData name="Farid Saif" userId="e443cc6a-712d-4f23-bd5f-9a0433691504" providerId="ADAL" clId="{C5A64C04-27CE-460A-BE04-31DEA215801E}" dt="2022-09-28T19:03:12.871" v="552" actId="700"/>
          <ac:spMkLst>
            <pc:docMk/>
            <pc:sldMk cId="1146902304" sldId="372"/>
            <ac:spMk id="7" creationId="{32857BA9-1A8D-0946-9D86-6D735031FE58}"/>
          </ac:spMkLst>
        </pc:spChg>
        <pc:spChg chg="add del mod ord">
          <ac:chgData name="Farid Saif" userId="e443cc6a-712d-4f23-bd5f-9a0433691504" providerId="ADAL" clId="{C5A64C04-27CE-460A-BE04-31DEA215801E}" dt="2022-09-28T19:03:12.871" v="552" actId="700"/>
          <ac:spMkLst>
            <pc:docMk/>
            <pc:sldMk cId="1146902304" sldId="372"/>
            <ac:spMk id="8" creationId="{A9CC5267-DA7D-3D75-B14E-4E501C6F342D}"/>
          </ac:spMkLst>
        </pc:spChg>
        <pc:spChg chg="add del mod ord">
          <ac:chgData name="Farid Saif" userId="e443cc6a-712d-4f23-bd5f-9a0433691504" providerId="ADAL" clId="{C5A64C04-27CE-460A-BE04-31DEA215801E}" dt="2022-09-28T19:03:12.871" v="552" actId="700"/>
          <ac:spMkLst>
            <pc:docMk/>
            <pc:sldMk cId="1146902304" sldId="372"/>
            <ac:spMk id="9" creationId="{9533F27C-546A-29BD-E4F7-1DC8525219F1}"/>
          </ac:spMkLst>
        </pc:spChg>
        <pc:spChg chg="add del mod ord">
          <ac:chgData name="Farid Saif" userId="e443cc6a-712d-4f23-bd5f-9a0433691504" providerId="ADAL" clId="{C5A64C04-27CE-460A-BE04-31DEA215801E}" dt="2022-09-28T19:03:12.871" v="552" actId="700"/>
          <ac:spMkLst>
            <pc:docMk/>
            <pc:sldMk cId="1146902304" sldId="372"/>
            <ac:spMk id="10" creationId="{F34E4E2E-047D-9899-C331-7CC53393BEB3}"/>
          </ac:spMkLst>
        </pc:spChg>
        <pc:spChg chg="add del mod ord">
          <ac:chgData name="Farid Saif" userId="e443cc6a-712d-4f23-bd5f-9a0433691504" providerId="ADAL" clId="{C5A64C04-27CE-460A-BE04-31DEA215801E}" dt="2022-09-28T19:03:12.871" v="552" actId="700"/>
          <ac:spMkLst>
            <pc:docMk/>
            <pc:sldMk cId="1146902304" sldId="372"/>
            <ac:spMk id="11" creationId="{33FE2F15-63BB-907B-028C-631270D62ED9}"/>
          </ac:spMkLst>
        </pc:spChg>
        <pc:spChg chg="add del mod ord">
          <ac:chgData name="Farid Saif" userId="e443cc6a-712d-4f23-bd5f-9a0433691504" providerId="ADAL" clId="{C5A64C04-27CE-460A-BE04-31DEA215801E}" dt="2022-09-28T19:03:12.871" v="552" actId="700"/>
          <ac:spMkLst>
            <pc:docMk/>
            <pc:sldMk cId="1146902304" sldId="372"/>
            <ac:spMk id="12" creationId="{8A33107C-BA89-8342-92C5-38BA7C05F1A9}"/>
          </ac:spMkLst>
        </pc:spChg>
        <pc:spChg chg="add del mod ord">
          <ac:chgData name="Farid Saif" userId="e443cc6a-712d-4f23-bd5f-9a0433691504" providerId="ADAL" clId="{C5A64C04-27CE-460A-BE04-31DEA215801E}" dt="2022-09-28T19:03:12.871" v="552" actId="700"/>
          <ac:spMkLst>
            <pc:docMk/>
            <pc:sldMk cId="1146902304" sldId="372"/>
            <ac:spMk id="13" creationId="{C4EF3E58-7685-B211-2A2E-847242A54686}"/>
          </ac:spMkLst>
        </pc:spChg>
        <pc:spChg chg="add del mod ord">
          <ac:chgData name="Farid Saif" userId="e443cc6a-712d-4f23-bd5f-9a0433691504" providerId="ADAL" clId="{C5A64C04-27CE-460A-BE04-31DEA215801E}" dt="2022-09-28T19:03:12.871" v="552" actId="700"/>
          <ac:spMkLst>
            <pc:docMk/>
            <pc:sldMk cId="1146902304" sldId="372"/>
            <ac:spMk id="14" creationId="{5998D8A1-40C0-A8E2-70D2-66318692232D}"/>
          </ac:spMkLst>
        </pc:spChg>
        <pc:spChg chg="add del mod ord">
          <ac:chgData name="Farid Saif" userId="e443cc6a-712d-4f23-bd5f-9a0433691504" providerId="ADAL" clId="{C5A64C04-27CE-460A-BE04-31DEA215801E}" dt="2022-09-28T19:03:12.871" v="552" actId="700"/>
          <ac:spMkLst>
            <pc:docMk/>
            <pc:sldMk cId="1146902304" sldId="372"/>
            <ac:spMk id="15" creationId="{CBC22CB9-CCE3-D91F-F4F2-10B297CA8BEF}"/>
          </ac:spMkLst>
        </pc:spChg>
        <pc:spChg chg="add del mod ord">
          <ac:chgData name="Farid Saif" userId="e443cc6a-712d-4f23-bd5f-9a0433691504" providerId="ADAL" clId="{C5A64C04-27CE-460A-BE04-31DEA215801E}" dt="2022-09-28T19:03:12.871" v="552" actId="700"/>
          <ac:spMkLst>
            <pc:docMk/>
            <pc:sldMk cId="1146902304" sldId="372"/>
            <ac:spMk id="16" creationId="{C8E40B37-EEB1-8CC3-3261-B75C0B44858C}"/>
          </ac:spMkLst>
        </pc:spChg>
        <pc:spChg chg="add del mod ord">
          <ac:chgData name="Farid Saif" userId="e443cc6a-712d-4f23-bd5f-9a0433691504" providerId="ADAL" clId="{C5A64C04-27CE-460A-BE04-31DEA215801E}" dt="2022-09-28T19:03:12.871" v="552" actId="700"/>
          <ac:spMkLst>
            <pc:docMk/>
            <pc:sldMk cId="1146902304" sldId="372"/>
            <ac:spMk id="17" creationId="{43191868-4383-F493-3C93-B6C0DD54FB8F}"/>
          </ac:spMkLst>
        </pc:spChg>
        <pc:spChg chg="add del mod ord">
          <ac:chgData name="Farid Saif" userId="e443cc6a-712d-4f23-bd5f-9a0433691504" providerId="ADAL" clId="{C5A64C04-27CE-460A-BE04-31DEA215801E}" dt="2022-09-28T19:03:12.871" v="552" actId="700"/>
          <ac:spMkLst>
            <pc:docMk/>
            <pc:sldMk cId="1146902304" sldId="372"/>
            <ac:spMk id="18" creationId="{22528D80-74C3-487B-FCB1-DE6B77CB5FE9}"/>
          </ac:spMkLst>
        </pc:spChg>
        <pc:spChg chg="add del mod ord">
          <ac:chgData name="Farid Saif" userId="e443cc6a-712d-4f23-bd5f-9a0433691504" providerId="ADAL" clId="{C5A64C04-27CE-460A-BE04-31DEA215801E}" dt="2022-09-28T19:03:12.871" v="552" actId="700"/>
          <ac:spMkLst>
            <pc:docMk/>
            <pc:sldMk cId="1146902304" sldId="372"/>
            <ac:spMk id="19" creationId="{13B806D5-B05F-883E-9130-0C731325BABB}"/>
          </ac:spMkLst>
        </pc:spChg>
        <pc:spChg chg="add del mod ord">
          <ac:chgData name="Farid Saif" userId="e443cc6a-712d-4f23-bd5f-9a0433691504" providerId="ADAL" clId="{C5A64C04-27CE-460A-BE04-31DEA215801E}" dt="2022-09-28T19:03:12.871" v="552" actId="700"/>
          <ac:spMkLst>
            <pc:docMk/>
            <pc:sldMk cId="1146902304" sldId="372"/>
            <ac:spMk id="20" creationId="{4D9503CA-08DE-55B0-63C6-F7A20E027AB5}"/>
          </ac:spMkLst>
        </pc:spChg>
        <pc:spChg chg="add del mod ord">
          <ac:chgData name="Farid Saif" userId="e443cc6a-712d-4f23-bd5f-9a0433691504" providerId="ADAL" clId="{C5A64C04-27CE-460A-BE04-31DEA215801E}" dt="2022-09-28T19:03:12.871" v="552" actId="700"/>
          <ac:spMkLst>
            <pc:docMk/>
            <pc:sldMk cId="1146902304" sldId="372"/>
            <ac:spMk id="21" creationId="{4ABF2FDC-F74F-6B99-EC23-AEBE5CB2D8FA}"/>
          </ac:spMkLst>
        </pc:spChg>
        <pc:spChg chg="add del mod ord">
          <ac:chgData name="Farid Saif" userId="e443cc6a-712d-4f23-bd5f-9a0433691504" providerId="ADAL" clId="{C5A64C04-27CE-460A-BE04-31DEA215801E}" dt="2022-09-28T19:03:12.871" v="552" actId="700"/>
          <ac:spMkLst>
            <pc:docMk/>
            <pc:sldMk cId="1146902304" sldId="372"/>
            <ac:spMk id="22" creationId="{9E9BFAF2-470F-67D8-E3D8-2E9409CE545B}"/>
          </ac:spMkLst>
        </pc:spChg>
        <pc:spChg chg="add del mod ord">
          <ac:chgData name="Farid Saif" userId="e443cc6a-712d-4f23-bd5f-9a0433691504" providerId="ADAL" clId="{C5A64C04-27CE-460A-BE04-31DEA215801E}" dt="2022-09-28T19:03:29.508" v="554" actId="700"/>
          <ac:spMkLst>
            <pc:docMk/>
            <pc:sldMk cId="1146902304" sldId="372"/>
            <ac:spMk id="23" creationId="{5EEF2C11-7B45-BAD1-40D7-5604AECF116B}"/>
          </ac:spMkLst>
        </pc:spChg>
        <pc:spChg chg="add del mod ord">
          <ac:chgData name="Farid Saif" userId="e443cc6a-712d-4f23-bd5f-9a0433691504" providerId="ADAL" clId="{C5A64C04-27CE-460A-BE04-31DEA215801E}" dt="2022-09-28T19:03:29.508" v="554" actId="700"/>
          <ac:spMkLst>
            <pc:docMk/>
            <pc:sldMk cId="1146902304" sldId="372"/>
            <ac:spMk id="24" creationId="{B0A368CF-2738-C73F-7901-EFEC601F0FC3}"/>
          </ac:spMkLst>
        </pc:spChg>
        <pc:spChg chg="add del mod ord">
          <ac:chgData name="Farid Saif" userId="e443cc6a-712d-4f23-bd5f-9a0433691504" providerId="ADAL" clId="{C5A64C04-27CE-460A-BE04-31DEA215801E}" dt="2022-09-28T19:03:29.508" v="554" actId="700"/>
          <ac:spMkLst>
            <pc:docMk/>
            <pc:sldMk cId="1146902304" sldId="372"/>
            <ac:spMk id="25" creationId="{0D8EC454-FAC5-1BCB-9D7B-B4CE629F2C35}"/>
          </ac:spMkLst>
        </pc:spChg>
        <pc:spChg chg="add del mod ord">
          <ac:chgData name="Farid Saif" userId="e443cc6a-712d-4f23-bd5f-9a0433691504" providerId="ADAL" clId="{C5A64C04-27CE-460A-BE04-31DEA215801E}" dt="2022-09-28T19:03:29.508" v="554" actId="700"/>
          <ac:spMkLst>
            <pc:docMk/>
            <pc:sldMk cId="1146902304" sldId="372"/>
            <ac:spMk id="26" creationId="{4F9FEAC3-12C1-DFE0-FB83-4D737DAE08C4}"/>
          </ac:spMkLst>
        </pc:spChg>
        <pc:spChg chg="add del mod ord">
          <ac:chgData name="Farid Saif" userId="e443cc6a-712d-4f23-bd5f-9a0433691504" providerId="ADAL" clId="{C5A64C04-27CE-460A-BE04-31DEA215801E}" dt="2022-09-28T19:03:29.508" v="554" actId="700"/>
          <ac:spMkLst>
            <pc:docMk/>
            <pc:sldMk cId="1146902304" sldId="372"/>
            <ac:spMk id="27" creationId="{1F4903DE-7DDC-FF1E-E968-D5A994B91712}"/>
          </ac:spMkLst>
        </pc:spChg>
        <pc:spChg chg="add del mod ord">
          <ac:chgData name="Farid Saif" userId="e443cc6a-712d-4f23-bd5f-9a0433691504" providerId="ADAL" clId="{C5A64C04-27CE-460A-BE04-31DEA215801E}" dt="2022-09-28T19:03:29.508" v="554" actId="700"/>
          <ac:spMkLst>
            <pc:docMk/>
            <pc:sldMk cId="1146902304" sldId="372"/>
            <ac:spMk id="28" creationId="{83B0C2F2-11A2-9E20-CF26-8CA0A2FD903F}"/>
          </ac:spMkLst>
        </pc:spChg>
        <pc:spChg chg="add del mod ord">
          <ac:chgData name="Farid Saif" userId="e443cc6a-712d-4f23-bd5f-9a0433691504" providerId="ADAL" clId="{C5A64C04-27CE-460A-BE04-31DEA215801E}" dt="2022-09-28T19:03:29.508" v="554" actId="700"/>
          <ac:spMkLst>
            <pc:docMk/>
            <pc:sldMk cId="1146902304" sldId="372"/>
            <ac:spMk id="29" creationId="{7A53DAC6-580B-A8EF-74D2-2141294AEA3B}"/>
          </ac:spMkLst>
        </pc:spChg>
        <pc:spChg chg="add del mod ord">
          <ac:chgData name="Farid Saif" userId="e443cc6a-712d-4f23-bd5f-9a0433691504" providerId="ADAL" clId="{C5A64C04-27CE-460A-BE04-31DEA215801E}" dt="2022-09-28T19:03:29.508" v="554" actId="700"/>
          <ac:spMkLst>
            <pc:docMk/>
            <pc:sldMk cId="1146902304" sldId="372"/>
            <ac:spMk id="30" creationId="{A0D0E8A0-F50B-FC88-8EEB-CDCE10A610E0}"/>
          </ac:spMkLst>
        </pc:spChg>
        <pc:spChg chg="add del mod ord">
          <ac:chgData name="Farid Saif" userId="e443cc6a-712d-4f23-bd5f-9a0433691504" providerId="ADAL" clId="{C5A64C04-27CE-460A-BE04-31DEA215801E}" dt="2022-09-28T19:03:29.508" v="554" actId="700"/>
          <ac:spMkLst>
            <pc:docMk/>
            <pc:sldMk cId="1146902304" sldId="372"/>
            <ac:spMk id="31" creationId="{B709EE19-E00D-6294-A27C-52A250F66445}"/>
          </ac:spMkLst>
        </pc:spChg>
        <pc:spChg chg="add del mod ord">
          <ac:chgData name="Farid Saif" userId="e443cc6a-712d-4f23-bd5f-9a0433691504" providerId="ADAL" clId="{C5A64C04-27CE-460A-BE04-31DEA215801E}" dt="2022-09-28T19:03:29.508" v="554" actId="700"/>
          <ac:spMkLst>
            <pc:docMk/>
            <pc:sldMk cId="1146902304" sldId="372"/>
            <ac:spMk id="32" creationId="{C4BBA47C-0207-DCCC-B9F0-89DD476C09CD}"/>
          </ac:spMkLst>
        </pc:spChg>
        <pc:spChg chg="add del mod ord">
          <ac:chgData name="Farid Saif" userId="e443cc6a-712d-4f23-bd5f-9a0433691504" providerId="ADAL" clId="{C5A64C04-27CE-460A-BE04-31DEA215801E}" dt="2022-09-28T19:03:29.508" v="554" actId="700"/>
          <ac:spMkLst>
            <pc:docMk/>
            <pc:sldMk cId="1146902304" sldId="372"/>
            <ac:spMk id="33" creationId="{8A22ACAD-A099-02A2-EA6A-A50DE3E0C506}"/>
          </ac:spMkLst>
        </pc:spChg>
        <pc:spChg chg="add del mod ord">
          <ac:chgData name="Farid Saif" userId="e443cc6a-712d-4f23-bd5f-9a0433691504" providerId="ADAL" clId="{C5A64C04-27CE-460A-BE04-31DEA215801E}" dt="2022-09-28T19:03:29.508" v="554" actId="700"/>
          <ac:spMkLst>
            <pc:docMk/>
            <pc:sldMk cId="1146902304" sldId="372"/>
            <ac:spMk id="34" creationId="{818C3718-22B2-C28C-48E2-9D07754805C1}"/>
          </ac:spMkLst>
        </pc:spChg>
        <pc:spChg chg="add del mod ord">
          <ac:chgData name="Farid Saif" userId="e443cc6a-712d-4f23-bd5f-9a0433691504" providerId="ADAL" clId="{C5A64C04-27CE-460A-BE04-31DEA215801E}" dt="2022-09-28T19:03:29.508" v="554" actId="700"/>
          <ac:spMkLst>
            <pc:docMk/>
            <pc:sldMk cId="1146902304" sldId="372"/>
            <ac:spMk id="35" creationId="{213E7F84-C2FD-0BB4-6249-9B5386933A34}"/>
          </ac:spMkLst>
        </pc:spChg>
        <pc:spChg chg="add del mod ord">
          <ac:chgData name="Farid Saif" userId="e443cc6a-712d-4f23-bd5f-9a0433691504" providerId="ADAL" clId="{C5A64C04-27CE-460A-BE04-31DEA215801E}" dt="2022-09-28T19:03:32.644" v="556" actId="700"/>
          <ac:spMkLst>
            <pc:docMk/>
            <pc:sldMk cId="1146902304" sldId="372"/>
            <ac:spMk id="36" creationId="{9214BCF5-54D6-E79D-2AC7-F0507B18CE5D}"/>
          </ac:spMkLst>
        </pc:spChg>
        <pc:spChg chg="add del mod ord">
          <ac:chgData name="Farid Saif" userId="e443cc6a-712d-4f23-bd5f-9a0433691504" providerId="ADAL" clId="{C5A64C04-27CE-460A-BE04-31DEA215801E}" dt="2022-09-28T19:03:45.318" v="557" actId="700"/>
          <ac:spMkLst>
            <pc:docMk/>
            <pc:sldMk cId="1146902304" sldId="372"/>
            <ac:spMk id="37" creationId="{75516825-44FE-E9FC-38D6-3A044A1D06CD}"/>
          </ac:spMkLst>
        </pc:spChg>
        <pc:spChg chg="add del mod ord">
          <ac:chgData name="Farid Saif" userId="e443cc6a-712d-4f23-bd5f-9a0433691504" providerId="ADAL" clId="{C5A64C04-27CE-460A-BE04-31DEA215801E}" dt="2022-09-28T19:03:45.318" v="557" actId="700"/>
          <ac:spMkLst>
            <pc:docMk/>
            <pc:sldMk cId="1146902304" sldId="372"/>
            <ac:spMk id="38" creationId="{4B45DFE9-6E69-1CA3-AF7D-FCB0931D6DEA}"/>
          </ac:spMkLst>
        </pc:spChg>
        <pc:spChg chg="add mod">
          <ac:chgData name="Farid Saif" userId="e443cc6a-712d-4f23-bd5f-9a0433691504" providerId="ADAL" clId="{C5A64C04-27CE-460A-BE04-31DEA215801E}" dt="2022-09-28T19:23:02.470" v="1058" actId="20577"/>
          <ac:spMkLst>
            <pc:docMk/>
            <pc:sldMk cId="1146902304" sldId="372"/>
            <ac:spMk id="45" creationId="{9DB21A2A-EDD3-DC09-790B-286B1C577511}"/>
          </ac:spMkLst>
        </pc:spChg>
        <pc:picChg chg="add del mod">
          <ac:chgData name="Farid Saif" userId="e443cc6a-712d-4f23-bd5f-9a0433691504" providerId="ADAL" clId="{C5A64C04-27CE-460A-BE04-31DEA215801E}" dt="2022-09-28T19:02:50.772" v="549" actId="478"/>
          <ac:picMkLst>
            <pc:docMk/>
            <pc:sldMk cId="1146902304" sldId="372"/>
            <ac:picMk id="5" creationId="{1F4671B9-51A9-1F04-0CD8-5CA20DE24B82}"/>
          </ac:picMkLst>
        </pc:picChg>
        <pc:picChg chg="add mod">
          <ac:chgData name="Farid Saif" userId="e443cc6a-712d-4f23-bd5f-9a0433691504" providerId="ADAL" clId="{C5A64C04-27CE-460A-BE04-31DEA215801E}" dt="2022-09-28T19:13:17.078" v="760" actId="1076"/>
          <ac:picMkLst>
            <pc:docMk/>
            <pc:sldMk cId="1146902304" sldId="372"/>
            <ac:picMk id="40" creationId="{AA5F594F-9C13-A84E-9331-2ECE77E9A676}"/>
          </ac:picMkLst>
        </pc:picChg>
        <pc:picChg chg="add del mod">
          <ac:chgData name="Farid Saif" userId="e443cc6a-712d-4f23-bd5f-9a0433691504" providerId="ADAL" clId="{C5A64C04-27CE-460A-BE04-31DEA215801E}" dt="2022-09-28T19:13:09.362" v="757" actId="478"/>
          <ac:picMkLst>
            <pc:docMk/>
            <pc:sldMk cId="1146902304" sldId="372"/>
            <ac:picMk id="42" creationId="{E5323C8B-97F7-7B21-7801-6A57BC601EFC}"/>
          </ac:picMkLst>
        </pc:picChg>
        <pc:picChg chg="add del mod">
          <ac:chgData name="Farid Saif" userId="e443cc6a-712d-4f23-bd5f-9a0433691504" providerId="ADAL" clId="{C5A64C04-27CE-460A-BE04-31DEA215801E}" dt="2022-09-28T19:13:08.979" v="756" actId="478"/>
          <ac:picMkLst>
            <pc:docMk/>
            <pc:sldMk cId="1146902304" sldId="372"/>
            <ac:picMk id="44" creationId="{BC38167C-D1AA-0396-0086-680E62AD13B9}"/>
          </ac:picMkLst>
        </pc:picChg>
      </pc:sldChg>
      <pc:sldChg chg="add">
        <pc:chgData name="Farid Saif" userId="e443cc6a-712d-4f23-bd5f-9a0433691504" providerId="ADAL" clId="{C5A64C04-27CE-460A-BE04-31DEA215801E}" dt="2022-09-22T11:36:33.753" v="142"/>
        <pc:sldMkLst>
          <pc:docMk/>
          <pc:sldMk cId="2248278256" sldId="373"/>
        </pc:sldMkLst>
      </pc:sldChg>
      <pc:sldChg chg="delSp modSp add del mod">
        <pc:chgData name="Farid Saif" userId="e443cc6a-712d-4f23-bd5f-9a0433691504" providerId="ADAL" clId="{C5A64C04-27CE-460A-BE04-31DEA215801E}" dt="2022-09-27T08:21:07.779" v="373" actId="47"/>
        <pc:sldMkLst>
          <pc:docMk/>
          <pc:sldMk cId="3791950985" sldId="374"/>
        </pc:sldMkLst>
        <pc:picChg chg="del mod">
          <ac:chgData name="Farid Saif" userId="e443cc6a-712d-4f23-bd5f-9a0433691504" providerId="ADAL" clId="{C5A64C04-27CE-460A-BE04-31DEA215801E}" dt="2022-09-27T08:20:41.985" v="308" actId="21"/>
          <ac:picMkLst>
            <pc:docMk/>
            <pc:sldMk cId="3791950985" sldId="374"/>
            <ac:picMk id="5" creationId="{1F4671B9-51A9-1F04-0CD8-5CA20DE24B82}"/>
          </ac:picMkLst>
        </pc:picChg>
      </pc:sldChg>
      <pc:sldChg chg="addSp delSp modSp add mod">
        <pc:chgData name="Farid Saif" userId="e443cc6a-712d-4f23-bd5f-9a0433691504" providerId="ADAL" clId="{C5A64C04-27CE-460A-BE04-31DEA215801E}" dt="2022-09-27T08:16:53.358" v="252" actId="1076"/>
        <pc:sldMkLst>
          <pc:docMk/>
          <pc:sldMk cId="3622926718" sldId="375"/>
        </pc:sldMkLst>
        <pc:spChg chg="mod">
          <ac:chgData name="Farid Saif" userId="e443cc6a-712d-4f23-bd5f-9a0433691504" providerId="ADAL" clId="{C5A64C04-27CE-460A-BE04-31DEA215801E}" dt="2022-09-26T12:17:45.170" v="242" actId="20577"/>
          <ac:spMkLst>
            <pc:docMk/>
            <pc:sldMk cId="3622926718" sldId="375"/>
            <ac:spMk id="2" creationId="{EFF75F7F-FCBF-BAC7-F581-7EB54EB97672}"/>
          </ac:spMkLst>
        </pc:spChg>
        <pc:picChg chg="add del mod">
          <ac:chgData name="Farid Saif" userId="e443cc6a-712d-4f23-bd5f-9a0433691504" providerId="ADAL" clId="{C5A64C04-27CE-460A-BE04-31DEA215801E}" dt="2022-09-27T08:16:53.358" v="252" actId="1076"/>
          <ac:picMkLst>
            <pc:docMk/>
            <pc:sldMk cId="3622926718" sldId="375"/>
            <ac:picMk id="5" creationId="{1F4671B9-51A9-1F04-0CD8-5CA20DE24B82}"/>
          </ac:picMkLst>
        </pc:picChg>
      </pc:sldChg>
      <pc:sldChg chg="addSp delSp modSp add mod">
        <pc:chgData name="Farid Saif" userId="e443cc6a-712d-4f23-bd5f-9a0433691504" providerId="ADAL" clId="{C5A64C04-27CE-460A-BE04-31DEA215801E}" dt="2022-09-27T08:21:05.910" v="372" actId="20577"/>
        <pc:sldMkLst>
          <pc:docMk/>
          <pc:sldMk cId="1321114660" sldId="376"/>
        </pc:sldMkLst>
        <pc:spChg chg="mod">
          <ac:chgData name="Farid Saif" userId="e443cc6a-712d-4f23-bd5f-9a0433691504" providerId="ADAL" clId="{C5A64C04-27CE-460A-BE04-31DEA215801E}" dt="2022-09-27T08:21:05.910" v="372" actId="20577"/>
          <ac:spMkLst>
            <pc:docMk/>
            <pc:sldMk cId="1321114660" sldId="376"/>
            <ac:spMk id="3" creationId="{9431A5B2-C28F-3804-6668-7B834F7A0329}"/>
          </ac:spMkLst>
        </pc:spChg>
        <pc:picChg chg="add mod">
          <ac:chgData name="Farid Saif" userId="e443cc6a-712d-4f23-bd5f-9a0433691504" providerId="ADAL" clId="{C5A64C04-27CE-460A-BE04-31DEA215801E}" dt="2022-09-27T08:20:48.974" v="313" actId="1076"/>
          <ac:picMkLst>
            <pc:docMk/>
            <pc:sldMk cId="1321114660" sldId="376"/>
            <ac:picMk id="4" creationId="{AAE6E187-6BB2-D4CF-A040-4AADC95629A1}"/>
          </ac:picMkLst>
        </pc:picChg>
        <pc:picChg chg="del">
          <ac:chgData name="Farid Saif" userId="e443cc6a-712d-4f23-bd5f-9a0433691504" providerId="ADAL" clId="{C5A64C04-27CE-460A-BE04-31DEA215801E}" dt="2022-09-27T08:20:44.632" v="310" actId="478"/>
          <ac:picMkLst>
            <pc:docMk/>
            <pc:sldMk cId="1321114660" sldId="376"/>
            <ac:picMk id="5" creationId="{1F4671B9-51A9-1F04-0CD8-5CA20DE24B82}"/>
          </ac:picMkLst>
        </pc:picChg>
      </pc:sldChg>
      <pc:sldChg chg="add del">
        <pc:chgData name="Farid Saif" userId="e443cc6a-712d-4f23-bd5f-9a0433691504" providerId="ADAL" clId="{C5A64C04-27CE-460A-BE04-31DEA215801E}" dt="2022-09-28T19:01:53.297" v="544" actId="47"/>
        <pc:sldMkLst>
          <pc:docMk/>
          <pc:sldMk cId="2356563443" sldId="377"/>
        </pc:sldMkLst>
      </pc:sldChg>
      <pc:sldChg chg="add">
        <pc:chgData name="Farid Saif" userId="e443cc6a-712d-4f23-bd5f-9a0433691504" providerId="ADAL" clId="{C5A64C04-27CE-460A-BE04-31DEA215801E}" dt="2022-09-28T19:01:56.451" v="547"/>
        <pc:sldMkLst>
          <pc:docMk/>
          <pc:sldMk cId="2380755911" sldId="377"/>
        </pc:sldMkLst>
      </pc:sldChg>
      <pc:sldChg chg="addSp delSp modSp add mod">
        <pc:chgData name="Farid Saif" userId="e443cc6a-712d-4f23-bd5f-9a0433691504" providerId="ADAL" clId="{C5A64C04-27CE-460A-BE04-31DEA215801E}" dt="2022-09-28T19:22:58.074" v="1057" actId="20577"/>
        <pc:sldMkLst>
          <pc:docMk/>
          <pc:sldMk cId="2189650122" sldId="378"/>
        </pc:sldMkLst>
        <pc:spChg chg="mod">
          <ac:chgData name="Farid Saif" userId="e443cc6a-712d-4f23-bd5f-9a0433691504" providerId="ADAL" clId="{C5A64C04-27CE-460A-BE04-31DEA215801E}" dt="2022-09-28T19:21:23.788" v="1034" actId="20577"/>
          <ac:spMkLst>
            <pc:docMk/>
            <pc:sldMk cId="2189650122" sldId="378"/>
            <ac:spMk id="3" creationId="{9431A5B2-C28F-3804-6668-7B834F7A0329}"/>
          </ac:spMkLst>
        </pc:spChg>
        <pc:spChg chg="mod">
          <ac:chgData name="Farid Saif" userId="e443cc6a-712d-4f23-bd5f-9a0433691504" providerId="ADAL" clId="{C5A64C04-27CE-460A-BE04-31DEA215801E}" dt="2022-09-28T19:22:58.074" v="1057" actId="20577"/>
          <ac:spMkLst>
            <pc:docMk/>
            <pc:sldMk cId="2189650122" sldId="378"/>
            <ac:spMk id="45" creationId="{9DB21A2A-EDD3-DC09-790B-286B1C577511}"/>
          </ac:spMkLst>
        </pc:spChg>
        <pc:picChg chg="add del mod">
          <ac:chgData name="Farid Saif" userId="e443cc6a-712d-4f23-bd5f-9a0433691504" providerId="ADAL" clId="{C5A64C04-27CE-460A-BE04-31DEA215801E}" dt="2022-09-28T19:19:22.546" v="949" actId="478"/>
          <ac:picMkLst>
            <pc:docMk/>
            <pc:sldMk cId="2189650122" sldId="378"/>
            <ac:picMk id="5" creationId="{7994F710-67A1-8A39-1AC0-6EA57279D527}"/>
          </ac:picMkLst>
        </pc:picChg>
        <pc:picChg chg="add mod">
          <ac:chgData name="Farid Saif" userId="e443cc6a-712d-4f23-bd5f-9a0433691504" providerId="ADAL" clId="{C5A64C04-27CE-460A-BE04-31DEA215801E}" dt="2022-09-28T19:19:31.755" v="955" actId="1076"/>
          <ac:picMkLst>
            <pc:docMk/>
            <pc:sldMk cId="2189650122" sldId="378"/>
            <ac:picMk id="7" creationId="{BA0AB936-8D00-1AA4-0332-9CE1CC15F0F8}"/>
          </ac:picMkLst>
        </pc:picChg>
        <pc:picChg chg="add del mod">
          <ac:chgData name="Farid Saif" userId="e443cc6a-712d-4f23-bd5f-9a0433691504" providerId="ADAL" clId="{C5A64C04-27CE-460A-BE04-31DEA215801E}" dt="2022-09-28T19:17:47.122" v="943" actId="478"/>
          <ac:picMkLst>
            <pc:docMk/>
            <pc:sldMk cId="2189650122" sldId="378"/>
            <ac:picMk id="40" creationId="{AA5F594F-9C13-A84E-9331-2ECE77E9A676}"/>
          </ac:picMkLst>
        </pc:picChg>
      </pc:sldChg>
      <pc:sldChg chg="modSp add mod">
        <pc:chgData name="Farid Saif" userId="e443cc6a-712d-4f23-bd5f-9a0433691504" providerId="ADAL" clId="{C5A64C04-27CE-460A-BE04-31DEA215801E}" dt="2022-09-28T19:29:19.037" v="1222" actId="14100"/>
        <pc:sldMkLst>
          <pc:docMk/>
          <pc:sldMk cId="3837670916" sldId="379"/>
        </pc:sldMkLst>
        <pc:spChg chg="mod">
          <ac:chgData name="Farid Saif" userId="e443cc6a-712d-4f23-bd5f-9a0433691504" providerId="ADAL" clId="{C5A64C04-27CE-460A-BE04-31DEA215801E}" dt="2022-09-28T19:29:19.037" v="1222" actId="14100"/>
          <ac:spMkLst>
            <pc:docMk/>
            <pc:sldMk cId="3837670916" sldId="379"/>
            <ac:spMk id="3" creationId="{9431A5B2-C28F-3804-6668-7B834F7A0329}"/>
          </ac:spMkLst>
        </pc:spChg>
        <pc:spChg chg="mod">
          <ac:chgData name="Farid Saif" userId="e443cc6a-712d-4f23-bd5f-9a0433691504" providerId="ADAL" clId="{C5A64C04-27CE-460A-BE04-31DEA215801E}" dt="2022-09-28T19:27:33.150" v="1078" actId="20577"/>
          <ac:spMkLst>
            <pc:docMk/>
            <pc:sldMk cId="3837670916" sldId="379"/>
            <ac:spMk id="45" creationId="{9DB21A2A-EDD3-DC09-790B-286B1C577511}"/>
          </ac:spMkLst>
        </pc:spChg>
        <pc:picChg chg="mod">
          <ac:chgData name="Farid Saif" userId="e443cc6a-712d-4f23-bd5f-9a0433691504" providerId="ADAL" clId="{C5A64C04-27CE-460A-BE04-31DEA215801E}" dt="2022-09-28T19:27:19.513" v="1060" actId="14826"/>
          <ac:picMkLst>
            <pc:docMk/>
            <pc:sldMk cId="3837670916" sldId="379"/>
            <ac:picMk id="7" creationId="{BA0AB936-8D00-1AA4-0332-9CE1CC15F0F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FSAI\Downloads\Berekening%20warmtste%20dag%20hittegolf%202018%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l-NL"/>
              <a:t>Invloed SVF</a:t>
            </a:r>
            <a:r>
              <a:rPr lang="nl-NL" baseline="0"/>
              <a:t> en Fveg op SHE</a:t>
            </a:r>
            <a:endParaRPr lang="nl-N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nl-NL"/>
        </a:p>
      </c:txPr>
    </c:title>
    <c:autoTitleDeleted val="0"/>
    <c:plotArea>
      <c:layout/>
      <c:lineChart>
        <c:grouping val="standard"/>
        <c:varyColors val="0"/>
        <c:ser>
          <c:idx val="0"/>
          <c:order val="0"/>
          <c:tx>
            <c:strRef>
              <c:f>'UHImax 08082020'!$Q$8</c:f>
              <c:strCache>
                <c:ptCount val="1"/>
                <c:pt idx="0">
                  <c:v>Variabele SVF</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nl-N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'UHImax 08082020'!$S$8:$AB$8</c:f>
              <c:numCache>
                <c:formatCode>General</c:formatCode>
                <c:ptCount val="10"/>
                <c:pt idx="0">
                  <c:v>0</c:v>
                </c:pt>
                <c:pt idx="1">
                  <c:v>0.1</c:v>
                </c:pt>
                <c:pt idx="2">
                  <c:v>0.2</c:v>
                </c:pt>
                <c:pt idx="3">
                  <c:v>0.3</c:v>
                </c:pt>
                <c:pt idx="4">
                  <c:v>0.4</c:v>
                </c:pt>
                <c:pt idx="5">
                  <c:v>0.5</c:v>
                </c:pt>
                <c:pt idx="6">
                  <c:v>0.6</c:v>
                </c:pt>
                <c:pt idx="7">
                  <c:v>0.7</c:v>
                </c:pt>
                <c:pt idx="8">
                  <c:v>0.8</c:v>
                </c:pt>
                <c:pt idx="9">
                  <c:v>0.9</c:v>
                </c:pt>
              </c:numCache>
            </c:numRef>
          </c:cat>
          <c:val>
            <c:numRef>
              <c:f>'UHImax 08082020'!$S$9:$AB$9</c:f>
              <c:numCache>
                <c:formatCode>General</c:formatCode>
                <c:ptCount val="10"/>
                <c:pt idx="2" formatCode="0.00">
                  <c:v>7.3236173877485653</c:v>
                </c:pt>
                <c:pt idx="3" formatCode="0.00">
                  <c:v>6.8511259433776894</c:v>
                </c:pt>
                <c:pt idx="4" formatCode="0.00">
                  <c:v>6.3786344990068153</c:v>
                </c:pt>
                <c:pt idx="5" formatCode="0.00">
                  <c:v>5.9061430546359395</c:v>
                </c:pt>
                <c:pt idx="6" formatCode="0.00">
                  <c:v>5.4336516102650636</c:v>
                </c:pt>
                <c:pt idx="7" formatCode="0.00">
                  <c:v>4.9611601658941895</c:v>
                </c:pt>
                <c:pt idx="8" formatCode="0.00">
                  <c:v>4.4886687215233136</c:v>
                </c:pt>
                <c:pt idx="9" formatCode="0.00">
                  <c:v>4.0161772771524396</c:v>
                </c:pt>
              </c:numCache>
            </c:numRef>
          </c:val>
          <c:smooth val="0"/>
          <c:extLst>
            <c:ext xmlns:c16="http://schemas.microsoft.com/office/drawing/2014/chart" uri="{C3380CC4-5D6E-409C-BE32-E72D297353CC}">
              <c16:uniqueId val="{00000000-1C5C-43D0-ADC8-311E338B32DB}"/>
            </c:ext>
          </c:extLst>
        </c:ser>
        <c:ser>
          <c:idx val="1"/>
          <c:order val="1"/>
          <c:tx>
            <c:strRef>
              <c:f>'UHImax 08082020'!$Q$11</c:f>
              <c:strCache>
                <c:ptCount val="1"/>
                <c:pt idx="0">
                  <c:v>Variabele Fveg</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nl-N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'UHImax 08082020'!$S$12:$W$12</c:f>
              <c:numCache>
                <c:formatCode>0.00</c:formatCode>
                <c:ptCount val="5"/>
                <c:pt idx="0">
                  <c:v>6.8511259433776894</c:v>
                </c:pt>
                <c:pt idx="1">
                  <c:v>6.3786344990068136</c:v>
                </c:pt>
                <c:pt idx="2">
                  <c:v>5.9061430546359395</c:v>
                </c:pt>
                <c:pt idx="3">
                  <c:v>5.4336516102650636</c:v>
                </c:pt>
                <c:pt idx="4">
                  <c:v>4.9611601658941895</c:v>
                </c:pt>
              </c:numCache>
            </c:numRef>
          </c:val>
          <c:smooth val="0"/>
          <c:extLst>
            <c:ext xmlns:c16="http://schemas.microsoft.com/office/drawing/2014/chart" uri="{C3380CC4-5D6E-409C-BE32-E72D297353CC}">
              <c16:uniqueId val="{00000001-1C5C-43D0-ADC8-311E338B32DB}"/>
            </c:ext>
          </c:extLst>
        </c:ser>
        <c:dLbls>
          <c:dLblPos val="t"/>
          <c:showLegendKey val="0"/>
          <c:showVal val="1"/>
          <c:showCatName val="0"/>
          <c:showSerName val="0"/>
          <c:showPercent val="0"/>
          <c:showBubbleSize val="0"/>
        </c:dLbls>
        <c:smooth val="0"/>
        <c:axId val="861126959"/>
        <c:axId val="861141519"/>
      </c:lineChart>
      <c:catAx>
        <c:axId val="86112695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nl-NL"/>
                  <a:t>Waarde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NL"/>
          </a:p>
        </c:txPr>
        <c:crossAx val="861141519"/>
        <c:crosses val="autoZero"/>
        <c:auto val="1"/>
        <c:lblAlgn val="ctr"/>
        <c:lblOffset val="100"/>
        <c:noMultiLvlLbl val="0"/>
      </c:catAx>
      <c:valAx>
        <c:axId val="8611415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nl-NL"/>
                  <a:t>Temperatuur [C]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NL"/>
          </a:p>
        </c:txPr>
        <c:crossAx val="8611269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92439F-6F4B-47B1-8048-E0149D5EDA6A}" type="datetimeFigureOut">
              <a:rPr lang="nl-NL" smtClean="0"/>
              <a:t>28-9-2022</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7C44CF-8C39-4589-B020-EFF76C57121E}" type="slidenum">
              <a:rPr lang="nl-NL" smtClean="0"/>
              <a:t>‹nr.›</a:t>
            </a:fld>
            <a:endParaRPr lang="nl-NL" dirty="0"/>
          </a:p>
        </p:txBody>
      </p:sp>
    </p:spTree>
    <p:extLst>
      <p:ext uri="{BB962C8B-B14F-4D97-AF65-F5344CB8AC3E}">
        <p14:creationId xmlns:p14="http://schemas.microsoft.com/office/powerpoint/2010/main" val="3232769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n-lt"/>
              </a:defRPr>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n-lt"/>
              </a:defRPr>
            </a:lvl1pPr>
          </a:lstStyle>
          <a:p>
            <a:fld id="{41B5DE54-62A6-48FD-ADC2-4671BA4E0E3A}" type="datetimeFigureOut">
              <a:rPr lang="nl-NL" smtClean="0"/>
              <a:pPr/>
              <a:t>28-9-2022</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n-lt"/>
              </a:defRPr>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n-lt"/>
              </a:defRPr>
            </a:lvl1pPr>
          </a:lstStyle>
          <a:p>
            <a:fld id="{448D75BA-2850-498D-8F14-54F450F4E284}" type="slidenum">
              <a:rPr lang="nl-NL" smtClean="0"/>
              <a:pPr/>
              <a:t>‹nr.›</a:t>
            </a:fld>
            <a:endParaRPr lang="nl-NL" dirty="0"/>
          </a:p>
        </p:txBody>
      </p:sp>
    </p:spTree>
    <p:extLst>
      <p:ext uri="{BB962C8B-B14F-4D97-AF65-F5344CB8AC3E}">
        <p14:creationId xmlns:p14="http://schemas.microsoft.com/office/powerpoint/2010/main" val="228046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1</a:t>
            </a:fld>
            <a:endParaRPr lang="nl-NL" dirty="0"/>
          </a:p>
        </p:txBody>
      </p:sp>
    </p:spTree>
    <p:extLst>
      <p:ext uri="{BB962C8B-B14F-4D97-AF65-F5344CB8AC3E}">
        <p14:creationId xmlns:p14="http://schemas.microsoft.com/office/powerpoint/2010/main" val="2184657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36</a:t>
            </a:fld>
            <a:endParaRPr lang="nl-NL" dirty="0"/>
          </a:p>
        </p:txBody>
      </p:sp>
    </p:spTree>
    <p:extLst>
      <p:ext uri="{BB962C8B-B14F-4D97-AF65-F5344CB8AC3E}">
        <p14:creationId xmlns:p14="http://schemas.microsoft.com/office/powerpoint/2010/main" val="4032986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37</a:t>
            </a:fld>
            <a:endParaRPr lang="nl-NL" dirty="0"/>
          </a:p>
        </p:txBody>
      </p:sp>
    </p:spTree>
    <p:extLst>
      <p:ext uri="{BB962C8B-B14F-4D97-AF65-F5344CB8AC3E}">
        <p14:creationId xmlns:p14="http://schemas.microsoft.com/office/powerpoint/2010/main" val="361817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38</a:t>
            </a:fld>
            <a:endParaRPr lang="nl-NL" dirty="0"/>
          </a:p>
        </p:txBody>
      </p:sp>
    </p:spTree>
    <p:extLst>
      <p:ext uri="{BB962C8B-B14F-4D97-AF65-F5344CB8AC3E}">
        <p14:creationId xmlns:p14="http://schemas.microsoft.com/office/powerpoint/2010/main" val="1953093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39</a:t>
            </a:fld>
            <a:endParaRPr lang="nl-NL" dirty="0"/>
          </a:p>
        </p:txBody>
      </p:sp>
    </p:spTree>
    <p:extLst>
      <p:ext uri="{BB962C8B-B14F-4D97-AF65-F5344CB8AC3E}">
        <p14:creationId xmlns:p14="http://schemas.microsoft.com/office/powerpoint/2010/main" val="153153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3</a:t>
            </a:fld>
            <a:endParaRPr lang="nl-NL" dirty="0"/>
          </a:p>
        </p:txBody>
      </p:sp>
    </p:spTree>
    <p:extLst>
      <p:ext uri="{BB962C8B-B14F-4D97-AF65-F5344CB8AC3E}">
        <p14:creationId xmlns:p14="http://schemas.microsoft.com/office/powerpoint/2010/main" val="4211050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11</a:t>
            </a:fld>
            <a:endParaRPr lang="nl-NL" dirty="0"/>
          </a:p>
        </p:txBody>
      </p:sp>
    </p:spTree>
    <p:extLst>
      <p:ext uri="{BB962C8B-B14F-4D97-AF65-F5344CB8AC3E}">
        <p14:creationId xmlns:p14="http://schemas.microsoft.com/office/powerpoint/2010/main" val="3408505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12</a:t>
            </a:fld>
            <a:endParaRPr lang="nl-NL" dirty="0"/>
          </a:p>
        </p:txBody>
      </p:sp>
    </p:spTree>
    <p:extLst>
      <p:ext uri="{BB962C8B-B14F-4D97-AF65-F5344CB8AC3E}">
        <p14:creationId xmlns:p14="http://schemas.microsoft.com/office/powerpoint/2010/main" val="327063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15</a:t>
            </a:fld>
            <a:endParaRPr lang="nl-NL" dirty="0"/>
          </a:p>
        </p:txBody>
      </p:sp>
    </p:spTree>
    <p:extLst>
      <p:ext uri="{BB962C8B-B14F-4D97-AF65-F5344CB8AC3E}">
        <p14:creationId xmlns:p14="http://schemas.microsoft.com/office/powerpoint/2010/main" val="1899175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17</a:t>
            </a:fld>
            <a:endParaRPr lang="nl-NL" dirty="0"/>
          </a:p>
        </p:txBody>
      </p:sp>
    </p:spTree>
    <p:extLst>
      <p:ext uri="{BB962C8B-B14F-4D97-AF65-F5344CB8AC3E}">
        <p14:creationId xmlns:p14="http://schemas.microsoft.com/office/powerpoint/2010/main" val="30762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19</a:t>
            </a:fld>
            <a:endParaRPr lang="nl-NL" dirty="0"/>
          </a:p>
        </p:txBody>
      </p:sp>
    </p:spTree>
    <p:extLst>
      <p:ext uri="{BB962C8B-B14F-4D97-AF65-F5344CB8AC3E}">
        <p14:creationId xmlns:p14="http://schemas.microsoft.com/office/powerpoint/2010/main" val="78815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22</a:t>
            </a:fld>
            <a:endParaRPr lang="nl-NL" dirty="0"/>
          </a:p>
        </p:txBody>
      </p:sp>
    </p:spTree>
    <p:extLst>
      <p:ext uri="{BB962C8B-B14F-4D97-AF65-F5344CB8AC3E}">
        <p14:creationId xmlns:p14="http://schemas.microsoft.com/office/powerpoint/2010/main" val="236211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48D75BA-2850-498D-8F14-54F450F4E284}" type="slidenum">
              <a:rPr lang="nl-NL" smtClean="0"/>
              <a:pPr/>
              <a:t>25</a:t>
            </a:fld>
            <a:endParaRPr lang="nl-NL" dirty="0"/>
          </a:p>
        </p:txBody>
      </p:sp>
    </p:spTree>
    <p:extLst>
      <p:ext uri="{BB962C8B-B14F-4D97-AF65-F5344CB8AC3E}">
        <p14:creationId xmlns:p14="http://schemas.microsoft.com/office/powerpoint/2010/main" val="3486929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hyperlink" Target="mailto:dwa@dwa.nl" TargetMode="External"/><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sv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Voorblad">
    <p:spTree>
      <p:nvGrpSpPr>
        <p:cNvPr id="1" name=""/>
        <p:cNvGrpSpPr/>
        <p:nvPr/>
      </p:nvGrpSpPr>
      <p:grpSpPr>
        <a:xfrm>
          <a:off x="0" y="0"/>
          <a:ext cx="0" cy="0"/>
          <a:chOff x="0" y="0"/>
          <a:chExt cx="0" cy="0"/>
        </a:xfrm>
      </p:grpSpPr>
      <p:sp>
        <p:nvSpPr>
          <p:cNvPr id="15" name="Tijdelijke aanduiding voor afbeelding 14">
            <a:extLst>
              <a:ext uri="{FF2B5EF4-FFF2-40B4-BE49-F238E27FC236}">
                <a16:creationId xmlns:a16="http://schemas.microsoft.com/office/drawing/2014/main" id="{DCBB6900-004E-A148-8EA2-44C236107F84}"/>
              </a:ext>
            </a:extLst>
          </p:cNvPr>
          <p:cNvSpPr>
            <a:spLocks noGrp="1"/>
          </p:cNvSpPr>
          <p:nvPr>
            <p:ph type="pic" sz="quarter" idx="21"/>
          </p:nvPr>
        </p:nvSpPr>
        <p:spPr>
          <a:xfrm>
            <a:off x="0" y="-1"/>
            <a:ext cx="12192000" cy="5270501"/>
          </a:xfrm>
          <a:custGeom>
            <a:avLst/>
            <a:gdLst>
              <a:gd name="connsiteX0" fmla="*/ 9170420 w 10607526"/>
              <a:gd name="connsiteY0" fmla="*/ 425034 h 4585287"/>
              <a:gd name="connsiteX1" fmla="*/ 10591615 w 10607526"/>
              <a:gd name="connsiteY1" fmla="*/ 722005 h 4585287"/>
              <a:gd name="connsiteX2" fmla="*/ 10607193 w 10607526"/>
              <a:gd name="connsiteY2" fmla="*/ 716705 h 4585287"/>
              <a:gd name="connsiteX3" fmla="*/ 10607193 w 10607526"/>
              <a:gd name="connsiteY3" fmla="*/ 3149221 h 4585287"/>
              <a:gd name="connsiteX4" fmla="*/ 10591615 w 10607526"/>
              <a:gd name="connsiteY4" fmla="*/ 3143922 h 4585287"/>
              <a:gd name="connsiteX5" fmla="*/ 9170420 w 10607526"/>
              <a:gd name="connsiteY5" fmla="*/ 3440894 h 4585287"/>
              <a:gd name="connsiteX6" fmla="*/ 8256141 w 10607526"/>
              <a:gd name="connsiteY6" fmla="*/ 3051961 h 4585287"/>
              <a:gd name="connsiteX7" fmla="*/ 7749337 w 10607526"/>
              <a:gd name="connsiteY7" fmla="*/ 3143922 h 4585287"/>
              <a:gd name="connsiteX8" fmla="*/ 7219773 w 10607526"/>
              <a:gd name="connsiteY8" fmla="*/ 3254320 h 4585287"/>
              <a:gd name="connsiteX9" fmla="*/ 5897243 w 10607526"/>
              <a:gd name="connsiteY9" fmla="*/ 1932964 h 4585287"/>
              <a:gd name="connsiteX10" fmla="*/ 7219773 w 10607526"/>
              <a:gd name="connsiteY10" fmla="*/ 611606 h 4585287"/>
              <a:gd name="connsiteX11" fmla="*/ 7749337 w 10607526"/>
              <a:gd name="connsiteY11" fmla="*/ 722005 h 4585287"/>
              <a:gd name="connsiteX12" fmla="*/ 9170420 w 10607526"/>
              <a:gd name="connsiteY12" fmla="*/ 425034 h 4585287"/>
              <a:gd name="connsiteX13" fmla="*/ 4615374 w 10607526"/>
              <a:gd name="connsiteY13" fmla="*/ 1 h 4585287"/>
              <a:gd name="connsiteX14" fmla="*/ 10607526 w 10607526"/>
              <a:gd name="connsiteY14" fmla="*/ 1 h 4585287"/>
              <a:gd name="connsiteX15" fmla="*/ 10607526 w 10607526"/>
              <a:gd name="connsiteY15" fmla="*/ 707876 h 4585287"/>
              <a:gd name="connsiteX16" fmla="*/ 10589296 w 10607526"/>
              <a:gd name="connsiteY16" fmla="*/ 714167 h 4585287"/>
              <a:gd name="connsiteX17" fmla="*/ 9173625 w 10607526"/>
              <a:gd name="connsiteY17" fmla="*/ 416092 h 4585287"/>
              <a:gd name="connsiteX18" fmla="*/ 9170753 w 10607526"/>
              <a:gd name="connsiteY18" fmla="*/ 413443 h 4585287"/>
              <a:gd name="connsiteX19" fmla="*/ 9167991 w 10607526"/>
              <a:gd name="connsiteY19" fmla="*/ 416092 h 4585287"/>
              <a:gd name="connsiteX20" fmla="*/ 7752322 w 10607526"/>
              <a:gd name="connsiteY20" fmla="*/ 714167 h 4585287"/>
              <a:gd name="connsiteX21" fmla="*/ 7220105 w 10607526"/>
              <a:gd name="connsiteY21" fmla="*/ 602886 h 4585287"/>
              <a:gd name="connsiteX22" fmla="*/ 5888958 w 10607526"/>
              <a:gd name="connsiteY22" fmla="*/ 1932855 h 4585287"/>
              <a:gd name="connsiteX23" fmla="*/ 7220105 w 10607526"/>
              <a:gd name="connsiteY23" fmla="*/ 3262270 h 4585287"/>
              <a:gd name="connsiteX24" fmla="*/ 7752322 w 10607526"/>
              <a:gd name="connsiteY24" fmla="*/ 3150988 h 4585287"/>
              <a:gd name="connsiteX25" fmla="*/ 9167991 w 10607526"/>
              <a:gd name="connsiteY25" fmla="*/ 3449064 h 4585287"/>
              <a:gd name="connsiteX26" fmla="*/ 9170753 w 10607526"/>
              <a:gd name="connsiteY26" fmla="*/ 3451714 h 4585287"/>
              <a:gd name="connsiteX27" fmla="*/ 9173625 w 10607526"/>
              <a:gd name="connsiteY27" fmla="*/ 3449064 h 4585287"/>
              <a:gd name="connsiteX28" fmla="*/ 10589296 w 10607526"/>
              <a:gd name="connsiteY28" fmla="*/ 3151099 h 4585287"/>
              <a:gd name="connsiteX29" fmla="*/ 10607526 w 10607526"/>
              <a:gd name="connsiteY29" fmla="*/ 3157391 h 4585287"/>
              <a:gd name="connsiteX30" fmla="*/ 10607526 w 10607526"/>
              <a:gd name="connsiteY30" fmla="*/ 3566859 h 4585287"/>
              <a:gd name="connsiteX31" fmla="*/ 7815299 w 10607526"/>
              <a:gd name="connsiteY31" fmla="*/ 4585283 h 4585287"/>
              <a:gd name="connsiteX32" fmla="*/ 4793368 w 10607526"/>
              <a:gd name="connsiteY32" fmla="*/ 3358979 h 4585287"/>
              <a:gd name="connsiteX33" fmla="*/ 3909472 w 10607526"/>
              <a:gd name="connsiteY33" fmla="*/ 2766030 h 4585287"/>
              <a:gd name="connsiteX34" fmla="*/ 3815448 w 10607526"/>
              <a:gd name="connsiteY34" fmla="*/ 2406905 h 4585287"/>
              <a:gd name="connsiteX35" fmla="*/ 3766060 w 10607526"/>
              <a:gd name="connsiteY35" fmla="*/ 1628707 h 4585287"/>
              <a:gd name="connsiteX36" fmla="*/ 4082274 w 10607526"/>
              <a:gd name="connsiteY36" fmla="*/ 1087204 h 4585287"/>
              <a:gd name="connsiteX37" fmla="*/ 4615374 w 10607526"/>
              <a:gd name="connsiteY37" fmla="*/ 1 h 4585287"/>
              <a:gd name="connsiteX38" fmla="*/ 0 w 10607526"/>
              <a:gd name="connsiteY38" fmla="*/ 1 h 4585287"/>
              <a:gd name="connsiteX39" fmla="*/ 755841 w 10607526"/>
              <a:gd name="connsiteY39" fmla="*/ 1 h 4585287"/>
              <a:gd name="connsiteX40" fmla="*/ 1288831 w 10607526"/>
              <a:gd name="connsiteY40" fmla="*/ 1087092 h 4585287"/>
              <a:gd name="connsiteX41" fmla="*/ 1605045 w 10607526"/>
              <a:gd name="connsiteY41" fmla="*/ 1628707 h 4585287"/>
              <a:gd name="connsiteX42" fmla="*/ 1555767 w 10607526"/>
              <a:gd name="connsiteY42" fmla="*/ 2406793 h 4585287"/>
              <a:gd name="connsiteX43" fmla="*/ 1452794 w 10607526"/>
              <a:gd name="connsiteY43" fmla="*/ 2885259 h 4585287"/>
              <a:gd name="connsiteX44" fmla="*/ 743689 w 10607526"/>
              <a:gd name="connsiteY44" fmla="*/ 2991794 h 4585287"/>
              <a:gd name="connsiteX45" fmla="*/ 0 w 10607526"/>
              <a:gd name="connsiteY45" fmla="*/ 2889787 h 4585287"/>
              <a:gd name="connsiteX46" fmla="*/ 764128 w 10607526"/>
              <a:gd name="connsiteY46" fmla="*/ 0 h 4585287"/>
              <a:gd name="connsiteX47" fmla="*/ 4607308 w 10607526"/>
              <a:gd name="connsiteY47" fmla="*/ 0 h 4585287"/>
              <a:gd name="connsiteX48" fmla="*/ 4075976 w 10607526"/>
              <a:gd name="connsiteY48" fmla="*/ 1081462 h 4585287"/>
              <a:gd name="connsiteX49" fmla="*/ 3757774 w 10607526"/>
              <a:gd name="connsiteY49" fmla="*/ 1626608 h 4585287"/>
              <a:gd name="connsiteX50" fmla="*/ 3807272 w 10607526"/>
              <a:gd name="connsiteY50" fmla="*/ 2409663 h 4585287"/>
              <a:gd name="connsiteX51" fmla="*/ 3900192 w 10607526"/>
              <a:gd name="connsiteY51" fmla="*/ 2762165 h 4585287"/>
              <a:gd name="connsiteX52" fmla="*/ 1839720 w 10607526"/>
              <a:gd name="connsiteY52" fmla="*/ 2762937 h 4585287"/>
              <a:gd name="connsiteX53" fmla="*/ 1460971 w 10607526"/>
              <a:gd name="connsiteY53" fmla="*/ 2883493 h 4585287"/>
              <a:gd name="connsiteX54" fmla="*/ 1563502 w 10607526"/>
              <a:gd name="connsiteY54" fmla="*/ 2410105 h 4585287"/>
              <a:gd name="connsiteX55" fmla="*/ 1613000 w 10607526"/>
              <a:gd name="connsiteY55" fmla="*/ 1627050 h 4585287"/>
              <a:gd name="connsiteX56" fmla="*/ 1294799 w 10607526"/>
              <a:gd name="connsiteY56" fmla="*/ 1081903 h 4585287"/>
              <a:gd name="connsiteX57" fmla="*/ 764128 w 10607526"/>
              <a:gd name="connsiteY57" fmla="*/ 0 h 458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607526" h="4585287">
                <a:moveTo>
                  <a:pt x="9170420" y="425034"/>
                </a:moveTo>
                <a:cubicBezTo>
                  <a:pt x="9588504" y="811649"/>
                  <a:pt x="10053544" y="908798"/>
                  <a:pt x="10591615" y="722005"/>
                </a:cubicBezTo>
                <a:lnTo>
                  <a:pt x="10607193" y="716705"/>
                </a:lnTo>
                <a:lnTo>
                  <a:pt x="10607193" y="3149221"/>
                </a:lnTo>
                <a:lnTo>
                  <a:pt x="10591615" y="3143922"/>
                </a:lnTo>
                <a:cubicBezTo>
                  <a:pt x="10053212" y="2957128"/>
                  <a:pt x="9588283" y="3054499"/>
                  <a:pt x="9170420" y="3440894"/>
                </a:cubicBezTo>
                <a:cubicBezTo>
                  <a:pt x="8889673" y="3181015"/>
                  <a:pt x="8587602" y="3051961"/>
                  <a:pt x="8256141" y="3051961"/>
                </a:cubicBezTo>
                <a:cubicBezTo>
                  <a:pt x="8095051" y="3051961"/>
                  <a:pt x="7926116" y="3082618"/>
                  <a:pt x="7749337" y="3143922"/>
                </a:cubicBezTo>
                <a:cubicBezTo>
                  <a:pt x="7594655" y="3197134"/>
                  <a:pt x="7413457" y="3254320"/>
                  <a:pt x="7219773" y="3254320"/>
                </a:cubicBezTo>
                <a:cubicBezTo>
                  <a:pt x="6489730" y="3253525"/>
                  <a:pt x="5898095" y="2662420"/>
                  <a:pt x="5897243" y="1932964"/>
                </a:cubicBezTo>
                <a:cubicBezTo>
                  <a:pt x="5898161" y="1203529"/>
                  <a:pt x="6489752" y="612458"/>
                  <a:pt x="7219773" y="611606"/>
                </a:cubicBezTo>
                <a:cubicBezTo>
                  <a:pt x="7413567" y="611606"/>
                  <a:pt x="7594655" y="668351"/>
                  <a:pt x="7749337" y="722005"/>
                </a:cubicBezTo>
                <a:cubicBezTo>
                  <a:pt x="8287850" y="908798"/>
                  <a:pt x="8752669" y="811427"/>
                  <a:pt x="9170420" y="425034"/>
                </a:cubicBezTo>
                <a:close/>
                <a:moveTo>
                  <a:pt x="4615374" y="1"/>
                </a:moveTo>
                <a:lnTo>
                  <a:pt x="10607526" y="1"/>
                </a:lnTo>
                <a:lnTo>
                  <a:pt x="10607526" y="707876"/>
                </a:lnTo>
                <a:lnTo>
                  <a:pt x="10589296" y="714167"/>
                </a:lnTo>
                <a:cubicBezTo>
                  <a:pt x="10052660" y="900079"/>
                  <a:pt x="9589610" y="802486"/>
                  <a:pt x="9173625" y="416092"/>
                </a:cubicBezTo>
                <a:lnTo>
                  <a:pt x="9170753" y="413443"/>
                </a:lnTo>
                <a:lnTo>
                  <a:pt x="9167991" y="416092"/>
                </a:lnTo>
                <a:cubicBezTo>
                  <a:pt x="8751896" y="802486"/>
                  <a:pt x="8288956" y="900299"/>
                  <a:pt x="7752322" y="714167"/>
                </a:cubicBezTo>
                <a:cubicBezTo>
                  <a:pt x="7597087" y="660404"/>
                  <a:pt x="7415114" y="602886"/>
                  <a:pt x="7220105" y="602886"/>
                </a:cubicBezTo>
                <a:cubicBezTo>
                  <a:pt x="6485256" y="603555"/>
                  <a:pt x="5889686" y="1198596"/>
                  <a:pt x="5888958" y="1932855"/>
                </a:cubicBezTo>
                <a:cubicBezTo>
                  <a:pt x="5889996" y="2666903"/>
                  <a:pt x="6485466" y="3261596"/>
                  <a:pt x="7220105" y="3262270"/>
                </a:cubicBezTo>
                <a:cubicBezTo>
                  <a:pt x="7415004" y="3262270"/>
                  <a:pt x="7597640" y="3204863"/>
                  <a:pt x="7752322" y="3150988"/>
                </a:cubicBezTo>
                <a:cubicBezTo>
                  <a:pt x="8288847" y="2965078"/>
                  <a:pt x="8751896" y="3062670"/>
                  <a:pt x="9167991" y="3449064"/>
                </a:cubicBezTo>
                <a:lnTo>
                  <a:pt x="9170753" y="3451714"/>
                </a:lnTo>
                <a:lnTo>
                  <a:pt x="9173625" y="3449064"/>
                </a:lnTo>
                <a:cubicBezTo>
                  <a:pt x="9589610" y="3062559"/>
                  <a:pt x="10052660" y="2965078"/>
                  <a:pt x="10589296" y="3151099"/>
                </a:cubicBezTo>
                <a:lnTo>
                  <a:pt x="10607526" y="3157391"/>
                </a:lnTo>
                <a:lnTo>
                  <a:pt x="10607526" y="3566859"/>
                </a:lnTo>
                <a:cubicBezTo>
                  <a:pt x="9826803" y="4225926"/>
                  <a:pt x="8837358" y="4586806"/>
                  <a:pt x="7815299" y="4585283"/>
                </a:cubicBezTo>
                <a:cubicBezTo>
                  <a:pt x="6686321" y="4586773"/>
                  <a:pt x="5601614" y="4146593"/>
                  <a:pt x="4793368" y="3358979"/>
                </a:cubicBezTo>
                <a:cubicBezTo>
                  <a:pt x="4543226" y="3122837"/>
                  <a:pt x="4250988" y="2911093"/>
                  <a:pt x="3909472" y="2766030"/>
                </a:cubicBezTo>
                <a:cubicBezTo>
                  <a:pt x="3892016" y="2635981"/>
                  <a:pt x="3852793" y="2514543"/>
                  <a:pt x="3815448" y="2406905"/>
                </a:cubicBezTo>
                <a:cubicBezTo>
                  <a:pt x="3718661" y="2128369"/>
                  <a:pt x="3702088" y="1866504"/>
                  <a:pt x="3766060" y="1628707"/>
                </a:cubicBezTo>
                <a:cubicBezTo>
                  <a:pt x="3817879" y="1436504"/>
                  <a:pt x="3924277" y="1254236"/>
                  <a:pt x="4082274" y="1087204"/>
                </a:cubicBezTo>
                <a:cubicBezTo>
                  <a:pt x="4371794" y="791115"/>
                  <a:pt x="4558638" y="410052"/>
                  <a:pt x="4615374" y="1"/>
                </a:cubicBezTo>
                <a:close/>
                <a:moveTo>
                  <a:pt x="0" y="1"/>
                </a:moveTo>
                <a:lnTo>
                  <a:pt x="755841" y="1"/>
                </a:lnTo>
                <a:cubicBezTo>
                  <a:pt x="812556" y="410003"/>
                  <a:pt x="999368" y="791023"/>
                  <a:pt x="1288831" y="1087092"/>
                </a:cubicBezTo>
                <a:cubicBezTo>
                  <a:pt x="1446939" y="1254236"/>
                  <a:pt x="1553337" y="1436504"/>
                  <a:pt x="1605045" y="1628707"/>
                </a:cubicBezTo>
                <a:cubicBezTo>
                  <a:pt x="1669128" y="1866504"/>
                  <a:pt x="1652554" y="2128369"/>
                  <a:pt x="1555767" y="2406793"/>
                </a:cubicBezTo>
                <a:cubicBezTo>
                  <a:pt x="1507154" y="2546778"/>
                  <a:pt x="1455557" y="2710278"/>
                  <a:pt x="1452794" y="2885259"/>
                </a:cubicBezTo>
                <a:cubicBezTo>
                  <a:pt x="1225744" y="2947634"/>
                  <a:pt x="990849" y="2991794"/>
                  <a:pt x="743689" y="2991794"/>
                </a:cubicBezTo>
                <a:cubicBezTo>
                  <a:pt x="492285" y="2992004"/>
                  <a:pt x="242046" y="2957681"/>
                  <a:pt x="0" y="2889787"/>
                </a:cubicBezTo>
                <a:close/>
                <a:moveTo>
                  <a:pt x="764128" y="0"/>
                </a:moveTo>
                <a:lnTo>
                  <a:pt x="4607308" y="0"/>
                </a:lnTo>
                <a:cubicBezTo>
                  <a:pt x="4550407" y="407958"/>
                  <a:pt x="4364193" y="786968"/>
                  <a:pt x="4075976" y="1081462"/>
                </a:cubicBezTo>
                <a:cubicBezTo>
                  <a:pt x="3916986" y="1249598"/>
                  <a:pt x="3809924" y="1432970"/>
                  <a:pt x="3757774" y="1626608"/>
                </a:cubicBezTo>
                <a:cubicBezTo>
                  <a:pt x="3693250" y="1865952"/>
                  <a:pt x="3709934" y="2129473"/>
                  <a:pt x="3807272" y="2409663"/>
                </a:cubicBezTo>
                <a:cubicBezTo>
                  <a:pt x="3844064" y="2515534"/>
                  <a:pt x="3882514" y="2634765"/>
                  <a:pt x="3900192" y="2762165"/>
                </a:cubicBezTo>
                <a:cubicBezTo>
                  <a:pt x="3351071" y="2531322"/>
                  <a:pt x="2674560" y="2472921"/>
                  <a:pt x="1839720" y="2762937"/>
                </a:cubicBezTo>
                <a:cubicBezTo>
                  <a:pt x="1715090" y="2806213"/>
                  <a:pt x="1589468" y="2847724"/>
                  <a:pt x="1460971" y="2883493"/>
                </a:cubicBezTo>
                <a:cubicBezTo>
                  <a:pt x="1464064" y="2710609"/>
                  <a:pt x="1515330" y="2548765"/>
                  <a:pt x="1563502" y="2410105"/>
                </a:cubicBezTo>
                <a:cubicBezTo>
                  <a:pt x="1660842" y="2129913"/>
                  <a:pt x="1677416" y="1866503"/>
                  <a:pt x="1613000" y="1627050"/>
                </a:cubicBezTo>
                <a:cubicBezTo>
                  <a:pt x="1560852" y="1433412"/>
                  <a:pt x="1453789" y="1250040"/>
                  <a:pt x="1294799" y="1081903"/>
                </a:cubicBezTo>
                <a:cubicBezTo>
                  <a:pt x="1006746" y="787198"/>
                  <a:pt x="820768" y="408031"/>
                  <a:pt x="764128" y="0"/>
                </a:cubicBezTo>
                <a:close/>
              </a:path>
            </a:pathLst>
          </a:custGeom>
          <a:solidFill>
            <a:schemeClr val="bg1">
              <a:lumMod val="75000"/>
            </a:schemeClr>
          </a:solidFill>
        </p:spPr>
        <p:txBody>
          <a:bodyPr wrap="square">
            <a:noAutofit/>
          </a:bodyPr>
          <a:lstStyle/>
          <a:p>
            <a:r>
              <a:rPr lang="nl-NL"/>
              <a:t>Klik op het pictogram als u een afbeelding wilt toevoegen</a:t>
            </a:r>
            <a:endParaRPr lang="nl-NL" dirty="0"/>
          </a:p>
        </p:txBody>
      </p:sp>
      <p:sp>
        <p:nvSpPr>
          <p:cNvPr id="9" name="Foto: overlay">
            <a:extLst>
              <a:ext uri="{FF2B5EF4-FFF2-40B4-BE49-F238E27FC236}">
                <a16:creationId xmlns:a16="http://schemas.microsoft.com/office/drawing/2014/main" id="{EA1989DF-2256-2F48-A268-34498027405F}"/>
              </a:ext>
            </a:extLst>
          </p:cNvPr>
          <p:cNvSpPr>
            <a:spLocks noGrp="1"/>
          </p:cNvSpPr>
          <p:nvPr>
            <p:ph type="body" sz="quarter" idx="15" hasCustomPrompt="1"/>
          </p:nvPr>
        </p:nvSpPr>
        <p:spPr>
          <a:xfrm>
            <a:off x="-985560" y="1987550"/>
            <a:ext cx="1444765" cy="2882900"/>
          </a:xfrm>
          <a:prstGeom prst="rect">
            <a:avLst/>
          </a:prstGeom>
          <a:blipFill dpi="0" rotWithShape="1">
            <a:blip r:embed="rId2">
              <a:alphaModFix amt="80000"/>
              <a:extLst>
                <a:ext uri="{96DAC541-7B7A-43D3-8B79-37D633B846F1}">
                  <asvg:svgBlip xmlns:asvg="http://schemas.microsoft.com/office/drawing/2016/SVG/main" r:embed="rId3"/>
                </a:ext>
              </a:extLst>
            </a:blip>
            <a:srcRect/>
            <a:stretch>
              <a:fillRect/>
            </a:stretch>
          </a:blipFill>
        </p:spPr>
        <p:txBody>
          <a:bodyPr>
            <a:normAutofit/>
          </a:bodyPr>
          <a:lstStyle>
            <a:lvl1pPr algn="l">
              <a:defRPr sz="110" b="0">
                <a:solidFill>
                  <a:schemeClr val="bg1"/>
                </a:solidFill>
              </a:defRPr>
            </a:lvl1pPr>
          </a:lstStyle>
          <a:p>
            <a:pPr lvl="0"/>
            <a:r>
              <a:rPr lang="nl-NL"/>
              <a:t>‘</a:t>
            </a:r>
          </a:p>
        </p:txBody>
      </p:sp>
      <p:sp>
        <p:nvSpPr>
          <p:cNvPr id="10" name="Tijdelijke aanduiding voor tekst 91">
            <a:extLst>
              <a:ext uri="{FF2B5EF4-FFF2-40B4-BE49-F238E27FC236}">
                <a16:creationId xmlns:a16="http://schemas.microsoft.com/office/drawing/2014/main" id="{5F22E18B-02C5-9C44-A0D9-D092FA6A19D9}"/>
              </a:ext>
            </a:extLst>
          </p:cNvPr>
          <p:cNvSpPr>
            <a:spLocks noGrp="1"/>
          </p:cNvSpPr>
          <p:nvPr>
            <p:ph type="body" sz="quarter" idx="18" hasCustomPrompt="1"/>
          </p:nvPr>
        </p:nvSpPr>
        <p:spPr>
          <a:xfrm>
            <a:off x="695126" y="4471105"/>
            <a:ext cx="5407890" cy="925689"/>
          </a:xfrm>
          <a:prstGeom prst="rect">
            <a:avLst/>
          </a:prstGeom>
        </p:spPr>
        <p:txBody>
          <a:bodyPr lIns="0" tIns="0" rIns="0" bIns="0">
            <a:normAutofit/>
          </a:bodyPr>
          <a:lstStyle>
            <a:lvl1pPr marL="0" indent="0">
              <a:lnSpc>
                <a:spcPct val="100000"/>
              </a:lnSpc>
              <a:buFontTx/>
              <a:buNone/>
              <a:defRPr sz="3200" b="1">
                <a:solidFill>
                  <a:schemeClr val="accent1"/>
                </a:solidFill>
              </a:defRPr>
            </a:lvl1pPr>
            <a:lvl2pPr>
              <a:buFontTx/>
              <a:buNone/>
              <a:defRPr/>
            </a:lvl2pPr>
            <a:lvl3pPr>
              <a:buFontTx/>
              <a:buNone/>
              <a:defRPr/>
            </a:lvl3pPr>
            <a:lvl4pPr>
              <a:buFontTx/>
              <a:buNone/>
              <a:defRPr/>
            </a:lvl4pPr>
            <a:lvl5pPr>
              <a:buFontTx/>
              <a:buNone/>
              <a:defRPr/>
            </a:lvl5pPr>
          </a:lstStyle>
          <a:p>
            <a:pPr lvl="0"/>
            <a:r>
              <a:rPr lang="nl-NL" dirty="0"/>
              <a:t>Ondertitel</a:t>
            </a:r>
          </a:p>
        </p:txBody>
      </p:sp>
      <p:pic>
        <p:nvPicPr>
          <p:cNvPr id="11" name="Graphic 10">
            <a:extLst>
              <a:ext uri="{FF2B5EF4-FFF2-40B4-BE49-F238E27FC236}">
                <a16:creationId xmlns:a16="http://schemas.microsoft.com/office/drawing/2014/main" id="{E348AC9A-6DF7-C049-A984-B8EB1E66979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18629" y="5766356"/>
            <a:ext cx="1602870" cy="741112"/>
          </a:xfrm>
          <a:prstGeom prst="rect">
            <a:avLst/>
          </a:prstGeom>
        </p:spPr>
      </p:pic>
      <p:sp>
        <p:nvSpPr>
          <p:cNvPr id="12" name="Tijdelijke aanduiding voor tekst 91">
            <a:extLst>
              <a:ext uri="{FF2B5EF4-FFF2-40B4-BE49-F238E27FC236}">
                <a16:creationId xmlns:a16="http://schemas.microsoft.com/office/drawing/2014/main" id="{5296445A-89A8-244A-9AE4-8A21E4EDB907}"/>
              </a:ext>
            </a:extLst>
          </p:cNvPr>
          <p:cNvSpPr>
            <a:spLocks noGrp="1"/>
          </p:cNvSpPr>
          <p:nvPr>
            <p:ph type="body" sz="quarter" idx="20" hasCustomPrompt="1"/>
          </p:nvPr>
        </p:nvSpPr>
        <p:spPr>
          <a:xfrm>
            <a:off x="695126" y="4996909"/>
            <a:ext cx="5407890" cy="925689"/>
          </a:xfrm>
          <a:prstGeom prst="rect">
            <a:avLst/>
          </a:prstGeom>
        </p:spPr>
        <p:txBody>
          <a:bodyPr lIns="0" tIns="0" rIns="0" bIns="0">
            <a:normAutofit/>
          </a:bodyPr>
          <a:lstStyle>
            <a:lvl1pPr>
              <a:lnSpc>
                <a:spcPct val="100000"/>
              </a:lnSpc>
              <a:buFontTx/>
              <a:buNone/>
              <a:defRPr sz="2200" b="0">
                <a:solidFill>
                  <a:schemeClr val="tx1"/>
                </a:solidFill>
              </a:defRPr>
            </a:lvl1pPr>
            <a:lvl2pPr>
              <a:buFontTx/>
              <a:buNone/>
              <a:defRPr/>
            </a:lvl2pPr>
            <a:lvl3pPr>
              <a:buFontTx/>
              <a:buNone/>
              <a:defRPr/>
            </a:lvl3pPr>
            <a:lvl4pPr>
              <a:buFontTx/>
              <a:buNone/>
              <a:defRPr/>
            </a:lvl4pPr>
            <a:lvl5pPr>
              <a:buFontTx/>
              <a:buNone/>
              <a:defRPr/>
            </a:lvl5pPr>
          </a:lstStyle>
          <a:p>
            <a:pPr lvl="0"/>
            <a:r>
              <a:rPr lang="nl-NL" dirty="0"/>
              <a:t>Ondertitel</a:t>
            </a:r>
          </a:p>
        </p:txBody>
      </p:sp>
    </p:spTree>
    <p:extLst>
      <p:ext uri="{BB962C8B-B14F-4D97-AF65-F5344CB8AC3E}">
        <p14:creationId xmlns:p14="http://schemas.microsoft.com/office/powerpoint/2010/main" val="3498038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ariant 7">
    <p:spTree>
      <p:nvGrpSpPr>
        <p:cNvPr id="1" name=""/>
        <p:cNvGrpSpPr/>
        <p:nvPr/>
      </p:nvGrpSpPr>
      <p:grpSpPr>
        <a:xfrm>
          <a:off x="0" y="0"/>
          <a:ext cx="0" cy="0"/>
          <a:chOff x="0" y="0"/>
          <a:chExt cx="0" cy="0"/>
        </a:xfrm>
      </p:grpSpPr>
      <p:cxnSp>
        <p:nvCxnSpPr>
          <p:cNvPr id="5" name="Rechte verbindingslijn 4">
            <a:extLst>
              <a:ext uri="{FF2B5EF4-FFF2-40B4-BE49-F238E27FC236}">
                <a16:creationId xmlns:a16="http://schemas.microsoft.com/office/drawing/2014/main" id="{AB7E6DCA-2050-8748-ACE5-B7B1D7D8ACE7}"/>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kst: inhoud">
            <a:extLst>
              <a:ext uri="{FF2B5EF4-FFF2-40B4-BE49-F238E27FC236}">
                <a16:creationId xmlns:a16="http://schemas.microsoft.com/office/drawing/2014/main" id="{D4357F20-C62F-E046-A3D6-C290D36D6615}"/>
              </a:ext>
            </a:extLst>
          </p:cNvPr>
          <p:cNvSpPr>
            <a:spLocks noGrp="1"/>
          </p:cNvSpPr>
          <p:nvPr>
            <p:ph type="body" sz="quarter" idx="13" hasCustomPrompt="1"/>
          </p:nvPr>
        </p:nvSpPr>
        <p:spPr>
          <a:xfrm>
            <a:off x="720514" y="728300"/>
            <a:ext cx="3398202" cy="5487290"/>
          </a:xfrm>
        </p:spPr>
        <p:txBody>
          <a:bodyPr/>
          <a:lstStyle>
            <a:lvl1pPr marL="0" indent="0">
              <a:buNone/>
              <a:defRPr/>
            </a:lvl1pPr>
          </a:lstStyle>
          <a:p>
            <a:pPr lvl="0"/>
            <a:r>
              <a:rPr lang="nl-NL" dirty="0"/>
              <a:t>Tekststijl van het model bewerken</a:t>
            </a:r>
          </a:p>
        </p:txBody>
      </p:sp>
      <p:sp>
        <p:nvSpPr>
          <p:cNvPr id="11" name="Tijdelijke aanduiding voor inhoud 3">
            <a:extLst>
              <a:ext uri="{FF2B5EF4-FFF2-40B4-BE49-F238E27FC236}">
                <a16:creationId xmlns:a16="http://schemas.microsoft.com/office/drawing/2014/main" id="{5816B660-7099-164B-91A4-D5CA655CF398}"/>
              </a:ext>
            </a:extLst>
          </p:cNvPr>
          <p:cNvSpPr>
            <a:spLocks noGrp="1"/>
          </p:cNvSpPr>
          <p:nvPr>
            <p:ph sz="quarter" idx="16"/>
          </p:nvPr>
        </p:nvSpPr>
        <p:spPr>
          <a:xfrm>
            <a:off x="4387523" y="728300"/>
            <a:ext cx="7083963" cy="5487295"/>
          </a:xfrm>
        </p:spPr>
        <p:txBody>
          <a:bodyPr/>
          <a:lstStyle/>
          <a:p>
            <a:pPr lvl="0"/>
            <a:r>
              <a:rPr lang="nl-NL"/>
              <a:t>Klikken om de tekststijl van het model te bewerken</a:t>
            </a:r>
          </a:p>
        </p:txBody>
      </p:sp>
    </p:spTree>
    <p:extLst>
      <p:ext uri="{BB962C8B-B14F-4D97-AF65-F5344CB8AC3E}">
        <p14:creationId xmlns:p14="http://schemas.microsoft.com/office/powerpoint/2010/main" val="1083100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ariant 8">
    <p:spTree>
      <p:nvGrpSpPr>
        <p:cNvPr id="1" name=""/>
        <p:cNvGrpSpPr/>
        <p:nvPr/>
      </p:nvGrpSpPr>
      <p:grpSpPr>
        <a:xfrm>
          <a:off x="0" y="0"/>
          <a:ext cx="0" cy="0"/>
          <a:chOff x="0" y="0"/>
          <a:chExt cx="0" cy="0"/>
        </a:xfrm>
      </p:grpSpPr>
      <p:sp>
        <p:nvSpPr>
          <p:cNvPr id="2" name="Tekst: titel"/>
          <p:cNvSpPr>
            <a:spLocks noGrp="1"/>
          </p:cNvSpPr>
          <p:nvPr>
            <p:ph type="title"/>
          </p:nvPr>
        </p:nvSpPr>
        <p:spPr>
          <a:xfrm>
            <a:off x="695324" y="728663"/>
            <a:ext cx="10804126" cy="494411"/>
          </a:xfrm>
        </p:spPr>
        <p:txBody>
          <a:bodyPr/>
          <a:lstStyle/>
          <a:p>
            <a:r>
              <a:rPr lang="nl-NL"/>
              <a:t>Klik om stijl te bewerken</a:t>
            </a:r>
            <a:endParaRPr lang="nl-NL" dirty="0"/>
          </a:p>
        </p:txBody>
      </p:sp>
      <p:sp>
        <p:nvSpPr>
          <p:cNvPr id="9" name="Tekst: ondertitel"/>
          <p:cNvSpPr>
            <a:spLocks noGrp="1"/>
          </p:cNvSpPr>
          <p:nvPr>
            <p:ph type="body" sz="quarter" idx="10" hasCustomPrompt="1"/>
          </p:nvPr>
        </p:nvSpPr>
        <p:spPr>
          <a:xfrm>
            <a:off x="695324" y="1223438"/>
            <a:ext cx="10804126"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sp>
        <p:nvSpPr>
          <p:cNvPr id="12" name="Tekst: inhoud"/>
          <p:cNvSpPr>
            <a:spLocks noGrp="1"/>
          </p:cNvSpPr>
          <p:nvPr>
            <p:ph type="body" sz="quarter" idx="11" hasCustomPrompt="1"/>
          </p:nvPr>
        </p:nvSpPr>
        <p:spPr>
          <a:xfrm>
            <a:off x="695325" y="5278056"/>
            <a:ext cx="5248276" cy="1030665"/>
          </a:xfrm>
        </p:spPr>
        <p:txBody>
          <a:bodyPr/>
          <a:lstStyle>
            <a:lvl1pPr marL="0" indent="0">
              <a:buNone/>
              <a:defRPr/>
            </a:lvl1pPr>
          </a:lstStyle>
          <a:p>
            <a:pPr lvl="0"/>
            <a:r>
              <a:rPr lang="nl-NL" dirty="0"/>
              <a:t>Tekststijl van het model bewerken</a:t>
            </a:r>
          </a:p>
          <a:p>
            <a:pPr lvl="1"/>
            <a:endParaRPr lang="nl-NL" dirty="0"/>
          </a:p>
        </p:txBody>
      </p:sp>
      <p:sp>
        <p:nvSpPr>
          <p:cNvPr id="8" name="Tekst: inhoud">
            <a:extLst>
              <a:ext uri="{FF2B5EF4-FFF2-40B4-BE49-F238E27FC236}">
                <a16:creationId xmlns:a16="http://schemas.microsoft.com/office/drawing/2014/main" id="{8E158463-3658-3843-AD41-E7541F1E0079}"/>
              </a:ext>
            </a:extLst>
          </p:cNvPr>
          <p:cNvSpPr>
            <a:spLocks noGrp="1"/>
          </p:cNvSpPr>
          <p:nvPr>
            <p:ph type="body" sz="quarter" idx="12" hasCustomPrompt="1"/>
          </p:nvPr>
        </p:nvSpPr>
        <p:spPr>
          <a:xfrm>
            <a:off x="6251174" y="5278056"/>
            <a:ext cx="5248276" cy="1030665"/>
          </a:xfrm>
        </p:spPr>
        <p:txBody>
          <a:bodyPr/>
          <a:lstStyle>
            <a:lvl1pPr marL="0" indent="0">
              <a:buNone/>
              <a:defRPr/>
            </a:lvl1pPr>
          </a:lstStyle>
          <a:p>
            <a:pPr lvl="0"/>
            <a:r>
              <a:rPr lang="nl-NL" dirty="0"/>
              <a:t>Tekststijl van het model bewerken</a:t>
            </a:r>
          </a:p>
          <a:p>
            <a:pPr lvl="1"/>
            <a:endParaRPr lang="nl-NL" dirty="0"/>
          </a:p>
        </p:txBody>
      </p:sp>
      <p:cxnSp>
        <p:nvCxnSpPr>
          <p:cNvPr id="5" name="Rechte verbindingslijn 4">
            <a:extLst>
              <a:ext uri="{FF2B5EF4-FFF2-40B4-BE49-F238E27FC236}">
                <a16:creationId xmlns:a16="http://schemas.microsoft.com/office/drawing/2014/main" id="{AB7E6DCA-2050-8748-ACE5-B7B1D7D8ACE7}"/>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ijdelijke aanduiding voor inhoud 3">
            <a:extLst>
              <a:ext uri="{FF2B5EF4-FFF2-40B4-BE49-F238E27FC236}">
                <a16:creationId xmlns:a16="http://schemas.microsoft.com/office/drawing/2014/main" id="{56773DDA-3CB3-EF4E-AA75-E0FE451D053A}"/>
              </a:ext>
            </a:extLst>
          </p:cNvPr>
          <p:cNvSpPr>
            <a:spLocks noGrp="1"/>
          </p:cNvSpPr>
          <p:nvPr>
            <p:ph sz="quarter" idx="16"/>
          </p:nvPr>
        </p:nvSpPr>
        <p:spPr>
          <a:xfrm>
            <a:off x="695325" y="1894840"/>
            <a:ext cx="10804526" cy="3281545"/>
          </a:xfrm>
        </p:spPr>
        <p:txBody>
          <a:bodyPr/>
          <a:lstStyle/>
          <a:p>
            <a:pPr lvl="0"/>
            <a:r>
              <a:rPr lang="nl-NL"/>
              <a:t>Klikken om de tekststijl van het model te bewerken</a:t>
            </a:r>
          </a:p>
        </p:txBody>
      </p:sp>
    </p:spTree>
    <p:extLst>
      <p:ext uri="{BB962C8B-B14F-4D97-AF65-F5344CB8AC3E}">
        <p14:creationId xmlns:p14="http://schemas.microsoft.com/office/powerpoint/2010/main" val="2110398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ariant 9">
    <p:spTree>
      <p:nvGrpSpPr>
        <p:cNvPr id="1" name=""/>
        <p:cNvGrpSpPr/>
        <p:nvPr/>
      </p:nvGrpSpPr>
      <p:grpSpPr>
        <a:xfrm>
          <a:off x="0" y="0"/>
          <a:ext cx="0" cy="0"/>
          <a:chOff x="0" y="0"/>
          <a:chExt cx="0" cy="0"/>
        </a:xfrm>
      </p:grpSpPr>
      <p:sp>
        <p:nvSpPr>
          <p:cNvPr id="2" name="Tekst: titel"/>
          <p:cNvSpPr>
            <a:spLocks noGrp="1"/>
          </p:cNvSpPr>
          <p:nvPr>
            <p:ph type="title"/>
          </p:nvPr>
        </p:nvSpPr>
        <p:spPr>
          <a:xfrm>
            <a:off x="695324" y="728663"/>
            <a:ext cx="10804126" cy="494411"/>
          </a:xfrm>
        </p:spPr>
        <p:txBody>
          <a:bodyPr/>
          <a:lstStyle/>
          <a:p>
            <a:r>
              <a:rPr lang="nl-NL"/>
              <a:t>Klik om stijl te bewerken</a:t>
            </a:r>
            <a:endParaRPr lang="nl-NL" dirty="0"/>
          </a:p>
        </p:txBody>
      </p:sp>
      <p:sp>
        <p:nvSpPr>
          <p:cNvPr id="9" name="Tekst: ondertitel"/>
          <p:cNvSpPr>
            <a:spLocks noGrp="1"/>
          </p:cNvSpPr>
          <p:nvPr>
            <p:ph type="body" sz="quarter" idx="10" hasCustomPrompt="1"/>
          </p:nvPr>
        </p:nvSpPr>
        <p:spPr>
          <a:xfrm>
            <a:off x="695324" y="1223438"/>
            <a:ext cx="10804126"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cxnSp>
        <p:nvCxnSpPr>
          <p:cNvPr id="5" name="Rechte verbindingslijn 4">
            <a:extLst>
              <a:ext uri="{FF2B5EF4-FFF2-40B4-BE49-F238E27FC236}">
                <a16:creationId xmlns:a16="http://schemas.microsoft.com/office/drawing/2014/main" id="{AB7E6DCA-2050-8748-ACE5-B7B1D7D8ACE7}"/>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ijdelijke aanduiding voor inhoud 3">
            <a:extLst>
              <a:ext uri="{FF2B5EF4-FFF2-40B4-BE49-F238E27FC236}">
                <a16:creationId xmlns:a16="http://schemas.microsoft.com/office/drawing/2014/main" id="{56773DDA-3CB3-EF4E-AA75-E0FE451D053A}"/>
              </a:ext>
            </a:extLst>
          </p:cNvPr>
          <p:cNvSpPr>
            <a:spLocks noGrp="1"/>
          </p:cNvSpPr>
          <p:nvPr>
            <p:ph sz="quarter" idx="16"/>
          </p:nvPr>
        </p:nvSpPr>
        <p:spPr>
          <a:xfrm>
            <a:off x="695325" y="1894840"/>
            <a:ext cx="10804526" cy="4320747"/>
          </a:xfrm>
        </p:spPr>
        <p:txBody>
          <a:bodyPr/>
          <a:lstStyle/>
          <a:p>
            <a:pPr lvl="0"/>
            <a:r>
              <a:rPr lang="nl-NL"/>
              <a:t>Klikken om de tekststijl van het model te bewerken</a:t>
            </a:r>
          </a:p>
        </p:txBody>
      </p:sp>
    </p:spTree>
    <p:extLst>
      <p:ext uri="{BB962C8B-B14F-4D97-AF65-F5344CB8AC3E}">
        <p14:creationId xmlns:p14="http://schemas.microsoft.com/office/powerpoint/2010/main" val="2439356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ariant 10">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16A0DCC9-B85C-C545-8844-FF8FE0D5FEEE}"/>
              </a:ext>
            </a:extLst>
          </p:cNvPr>
          <p:cNvSpPr>
            <a:spLocks noGrp="1"/>
          </p:cNvSpPr>
          <p:nvPr>
            <p:ph type="pic" sz="quarter" idx="17"/>
          </p:nvPr>
        </p:nvSpPr>
        <p:spPr>
          <a:xfrm>
            <a:off x="0" y="0"/>
            <a:ext cx="12192000" cy="5013953"/>
          </a:xfrm>
        </p:spPr>
        <p:txBody>
          <a:bodyPr/>
          <a:lstStyle/>
          <a:p>
            <a:r>
              <a:rPr lang="nl-NL"/>
              <a:t>Klik op het pictogram als u een afbeelding wilt toevoegen</a:t>
            </a:r>
          </a:p>
        </p:txBody>
      </p:sp>
      <p:sp>
        <p:nvSpPr>
          <p:cNvPr id="12" name="Tekst: inhoud"/>
          <p:cNvSpPr>
            <a:spLocks noGrp="1"/>
          </p:cNvSpPr>
          <p:nvPr>
            <p:ph type="body" sz="quarter" idx="11" hasCustomPrompt="1"/>
          </p:nvPr>
        </p:nvSpPr>
        <p:spPr>
          <a:xfrm>
            <a:off x="695325" y="5166388"/>
            <a:ext cx="5248276" cy="1142334"/>
          </a:xfrm>
        </p:spPr>
        <p:txBody>
          <a:bodyPr/>
          <a:lstStyle>
            <a:lvl1pPr marL="0" indent="0">
              <a:buNone/>
              <a:defRPr/>
            </a:lvl1pPr>
          </a:lstStyle>
          <a:p>
            <a:pPr lvl="0"/>
            <a:r>
              <a:rPr lang="nl-NL" dirty="0"/>
              <a:t>Tekststijl van het model bewerken</a:t>
            </a:r>
          </a:p>
          <a:p>
            <a:pPr lvl="1"/>
            <a:endParaRPr lang="nl-NL" dirty="0"/>
          </a:p>
        </p:txBody>
      </p:sp>
      <p:sp>
        <p:nvSpPr>
          <p:cNvPr id="8" name="Tekst: inhoud">
            <a:extLst>
              <a:ext uri="{FF2B5EF4-FFF2-40B4-BE49-F238E27FC236}">
                <a16:creationId xmlns:a16="http://schemas.microsoft.com/office/drawing/2014/main" id="{8E158463-3658-3843-AD41-E7541F1E0079}"/>
              </a:ext>
            </a:extLst>
          </p:cNvPr>
          <p:cNvSpPr>
            <a:spLocks noGrp="1"/>
          </p:cNvSpPr>
          <p:nvPr>
            <p:ph type="body" sz="quarter" idx="12" hasCustomPrompt="1"/>
          </p:nvPr>
        </p:nvSpPr>
        <p:spPr>
          <a:xfrm>
            <a:off x="6251174" y="5166388"/>
            <a:ext cx="5248276" cy="1142334"/>
          </a:xfrm>
        </p:spPr>
        <p:txBody>
          <a:bodyPr/>
          <a:lstStyle>
            <a:lvl1pPr marL="0" indent="0">
              <a:buNone/>
              <a:defRPr/>
            </a:lvl1pPr>
          </a:lstStyle>
          <a:p>
            <a:pPr lvl="0"/>
            <a:r>
              <a:rPr lang="nl-NL" dirty="0"/>
              <a:t>Tekststijl van het model bewerken</a:t>
            </a:r>
          </a:p>
          <a:p>
            <a:pPr lvl="1"/>
            <a:endParaRPr lang="nl-NL" dirty="0"/>
          </a:p>
        </p:txBody>
      </p:sp>
      <p:cxnSp>
        <p:nvCxnSpPr>
          <p:cNvPr id="5" name="Rechte verbindingslijn 4">
            <a:extLst>
              <a:ext uri="{FF2B5EF4-FFF2-40B4-BE49-F238E27FC236}">
                <a16:creationId xmlns:a16="http://schemas.microsoft.com/office/drawing/2014/main" id="{AB7E6DCA-2050-8748-ACE5-B7B1D7D8ACE7}"/>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524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ariant 11">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5AE65C8A-BBF1-594D-B4C8-7CB232C51A2B}"/>
              </a:ext>
            </a:extLst>
          </p:cNvPr>
          <p:cNvSpPr/>
          <p:nvPr userDrawn="1"/>
        </p:nvSpPr>
        <p:spPr>
          <a:xfrm>
            <a:off x="8091423" y="0"/>
            <a:ext cx="410057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ekst: titel"/>
          <p:cNvSpPr>
            <a:spLocks noGrp="1"/>
          </p:cNvSpPr>
          <p:nvPr>
            <p:ph type="title"/>
          </p:nvPr>
        </p:nvSpPr>
        <p:spPr>
          <a:xfrm>
            <a:off x="695324" y="728663"/>
            <a:ext cx="7109153" cy="494411"/>
          </a:xfrm>
        </p:spPr>
        <p:txBody>
          <a:bodyPr/>
          <a:lstStyle/>
          <a:p>
            <a:r>
              <a:rPr lang="nl-NL"/>
              <a:t>Klik om stijl te bewerken</a:t>
            </a:r>
            <a:endParaRPr lang="nl-NL" dirty="0"/>
          </a:p>
        </p:txBody>
      </p:sp>
      <p:sp>
        <p:nvSpPr>
          <p:cNvPr id="9" name="Tekst: ondertitel"/>
          <p:cNvSpPr>
            <a:spLocks noGrp="1"/>
          </p:cNvSpPr>
          <p:nvPr>
            <p:ph type="body" sz="quarter" idx="10" hasCustomPrompt="1"/>
          </p:nvPr>
        </p:nvSpPr>
        <p:spPr>
          <a:xfrm>
            <a:off x="695324" y="1223438"/>
            <a:ext cx="7109153"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sp>
        <p:nvSpPr>
          <p:cNvPr id="16" name="Tekst: inhoud">
            <a:extLst>
              <a:ext uri="{FF2B5EF4-FFF2-40B4-BE49-F238E27FC236}">
                <a16:creationId xmlns:a16="http://schemas.microsoft.com/office/drawing/2014/main" id="{0686794E-7D33-A04B-803F-CA0119CFC665}"/>
              </a:ext>
            </a:extLst>
          </p:cNvPr>
          <p:cNvSpPr>
            <a:spLocks noGrp="1"/>
          </p:cNvSpPr>
          <p:nvPr>
            <p:ph type="body" sz="quarter" idx="14" hasCustomPrompt="1"/>
          </p:nvPr>
        </p:nvSpPr>
        <p:spPr>
          <a:xfrm>
            <a:off x="702377" y="1894840"/>
            <a:ext cx="3398202" cy="4413882"/>
          </a:xfrm>
        </p:spPr>
        <p:txBody>
          <a:bodyPr/>
          <a:lstStyle>
            <a:lvl1pPr marL="0" indent="0">
              <a:buNone/>
              <a:defRPr/>
            </a:lvl1pPr>
          </a:lstStyle>
          <a:p>
            <a:pPr lvl="0"/>
            <a:r>
              <a:rPr lang="nl-NL" dirty="0"/>
              <a:t>Tekststijl van het model bewerken</a:t>
            </a:r>
          </a:p>
        </p:txBody>
      </p:sp>
      <p:sp>
        <p:nvSpPr>
          <p:cNvPr id="17" name="Tekst: inhoud">
            <a:extLst>
              <a:ext uri="{FF2B5EF4-FFF2-40B4-BE49-F238E27FC236}">
                <a16:creationId xmlns:a16="http://schemas.microsoft.com/office/drawing/2014/main" id="{9D007C25-D18D-6A46-8A1F-31C762F8E67D}"/>
              </a:ext>
            </a:extLst>
          </p:cNvPr>
          <p:cNvSpPr>
            <a:spLocks noGrp="1"/>
          </p:cNvSpPr>
          <p:nvPr>
            <p:ph type="body" sz="quarter" idx="15" hasCustomPrompt="1"/>
          </p:nvPr>
        </p:nvSpPr>
        <p:spPr>
          <a:xfrm>
            <a:off x="4406275" y="1894840"/>
            <a:ext cx="3398202" cy="4413882"/>
          </a:xfrm>
        </p:spPr>
        <p:txBody>
          <a:bodyPr/>
          <a:lstStyle>
            <a:lvl1pPr marL="0" indent="0">
              <a:buNone/>
              <a:defRPr/>
            </a:lvl1pPr>
          </a:lstStyle>
          <a:p>
            <a:pPr lvl="0"/>
            <a:r>
              <a:rPr lang="nl-NL" dirty="0"/>
              <a:t>Tekststijl van het model bewerken</a:t>
            </a:r>
          </a:p>
        </p:txBody>
      </p:sp>
      <p:sp>
        <p:nvSpPr>
          <p:cNvPr id="4" name="Tijdelijke aanduiding voor tekst 3">
            <a:extLst>
              <a:ext uri="{FF2B5EF4-FFF2-40B4-BE49-F238E27FC236}">
                <a16:creationId xmlns:a16="http://schemas.microsoft.com/office/drawing/2014/main" id="{0047E8AB-AA81-5246-98FF-B4532AF9F344}"/>
              </a:ext>
            </a:extLst>
          </p:cNvPr>
          <p:cNvSpPr>
            <a:spLocks noGrp="1"/>
          </p:cNvSpPr>
          <p:nvPr>
            <p:ph type="body" sz="quarter" idx="17" hasCustomPrompt="1"/>
          </p:nvPr>
        </p:nvSpPr>
        <p:spPr>
          <a:xfrm>
            <a:off x="8335963" y="728662"/>
            <a:ext cx="3171826" cy="843731"/>
          </a:xfrm>
        </p:spPr>
        <p:txBody>
          <a:bodyPr anchor="b" anchorCtr="0">
            <a:noAutofit/>
          </a:bodyPr>
          <a:lstStyle>
            <a:lvl1pPr marL="0" indent="0">
              <a:buNone/>
              <a:defRPr sz="1600" b="1">
                <a:solidFill>
                  <a:schemeClr val="accent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nl-NL" dirty="0"/>
              <a:t>KLIKKEN OM TE BEWERKEN</a:t>
            </a:r>
          </a:p>
        </p:txBody>
      </p:sp>
      <p:cxnSp>
        <p:nvCxnSpPr>
          <p:cNvPr id="15" name="Rechte verbindingslijn 14">
            <a:extLst>
              <a:ext uri="{FF2B5EF4-FFF2-40B4-BE49-F238E27FC236}">
                <a16:creationId xmlns:a16="http://schemas.microsoft.com/office/drawing/2014/main" id="{21D20FC7-A01A-1A4E-AC05-334762CDA312}"/>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kst: inhoud">
            <a:extLst>
              <a:ext uri="{FF2B5EF4-FFF2-40B4-BE49-F238E27FC236}">
                <a16:creationId xmlns:a16="http://schemas.microsoft.com/office/drawing/2014/main" id="{AD7A23C8-96D9-1D42-A51F-020EF715FB7E}"/>
              </a:ext>
            </a:extLst>
          </p:cNvPr>
          <p:cNvSpPr>
            <a:spLocks noGrp="1"/>
          </p:cNvSpPr>
          <p:nvPr>
            <p:ph type="body" sz="quarter" idx="18" hasCustomPrompt="1"/>
          </p:nvPr>
        </p:nvSpPr>
        <p:spPr>
          <a:xfrm>
            <a:off x="8335963" y="1894840"/>
            <a:ext cx="3171825" cy="4413882"/>
          </a:xfrm>
        </p:spPr>
        <p:txBody>
          <a:bodyPr/>
          <a:lstStyle>
            <a:lvl1pPr marL="0" indent="0">
              <a:buNone/>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nl-NL" dirty="0"/>
              <a:t>Het model bewerken</a:t>
            </a:r>
          </a:p>
        </p:txBody>
      </p:sp>
      <p:sp>
        <p:nvSpPr>
          <p:cNvPr id="19" name="Tijdelijke aanduiding voor dianummer 5">
            <a:extLst>
              <a:ext uri="{FF2B5EF4-FFF2-40B4-BE49-F238E27FC236}">
                <a16:creationId xmlns:a16="http://schemas.microsoft.com/office/drawing/2014/main" id="{0FCE9FB9-CC5D-2B43-A272-067CC1F17187}"/>
              </a:ext>
            </a:extLst>
          </p:cNvPr>
          <p:cNvSpPr txBox="1">
            <a:spLocks/>
          </p:cNvSpPr>
          <p:nvPr userDrawn="1"/>
        </p:nvSpPr>
        <p:spPr>
          <a:xfrm>
            <a:off x="695324" y="6504972"/>
            <a:ext cx="10801351" cy="243069"/>
          </a:xfrm>
          <a:prstGeom prst="rect">
            <a:avLst/>
          </a:prstGeom>
        </p:spPr>
        <p:txBody>
          <a:bodyPr vert="horz" lIns="0" tIns="0" rIns="0" bIns="0" rtlCol="0" anchor="ctr"/>
          <a:lstStyle>
            <a:defPPr>
              <a:defRPr lang="nl-NL"/>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BF58340-503F-C747-A7A3-42CA919BCEB1}" type="slidenum">
              <a:rPr lang="nl-NL" smtClean="0"/>
              <a:pPr algn="r"/>
              <a:t>‹nr.›</a:t>
            </a:fld>
            <a:endParaRPr lang="nl-NL" dirty="0"/>
          </a:p>
        </p:txBody>
      </p:sp>
    </p:spTree>
    <p:extLst>
      <p:ext uri="{BB962C8B-B14F-4D97-AF65-F5344CB8AC3E}">
        <p14:creationId xmlns:p14="http://schemas.microsoft.com/office/powerpoint/2010/main" val="2499628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leen titel en onder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stijl te bewerken</a:t>
            </a:r>
          </a:p>
        </p:txBody>
      </p:sp>
      <p:sp>
        <p:nvSpPr>
          <p:cNvPr id="5" name="Tekst: ondertitel">
            <a:extLst>
              <a:ext uri="{FF2B5EF4-FFF2-40B4-BE49-F238E27FC236}">
                <a16:creationId xmlns:a16="http://schemas.microsoft.com/office/drawing/2014/main" id="{20D9CEA6-C19F-E547-8560-B94E9C57F2B8}"/>
              </a:ext>
            </a:extLst>
          </p:cNvPr>
          <p:cNvSpPr>
            <a:spLocks noGrp="1"/>
          </p:cNvSpPr>
          <p:nvPr>
            <p:ph type="body" sz="quarter" idx="10" hasCustomPrompt="1"/>
          </p:nvPr>
        </p:nvSpPr>
        <p:spPr>
          <a:xfrm>
            <a:off x="695324" y="1223438"/>
            <a:ext cx="10804126"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cxnSp>
        <p:nvCxnSpPr>
          <p:cNvPr id="7" name="Rechte verbindingslijn 6">
            <a:extLst>
              <a:ext uri="{FF2B5EF4-FFF2-40B4-BE49-F238E27FC236}">
                <a16:creationId xmlns:a16="http://schemas.microsoft.com/office/drawing/2014/main" id="{A0A8D64F-FE30-984A-BED6-31840A6CC4B8}"/>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676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fas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stijl te bewerken</a:t>
            </a:r>
          </a:p>
        </p:txBody>
      </p:sp>
      <p:sp>
        <p:nvSpPr>
          <p:cNvPr id="5" name="Tekst: ondertitel">
            <a:extLst>
              <a:ext uri="{FF2B5EF4-FFF2-40B4-BE49-F238E27FC236}">
                <a16:creationId xmlns:a16="http://schemas.microsoft.com/office/drawing/2014/main" id="{20D9CEA6-C19F-E547-8560-B94E9C57F2B8}"/>
              </a:ext>
            </a:extLst>
          </p:cNvPr>
          <p:cNvSpPr>
            <a:spLocks noGrp="1"/>
          </p:cNvSpPr>
          <p:nvPr>
            <p:ph type="body" sz="quarter" idx="10" hasCustomPrompt="1"/>
          </p:nvPr>
        </p:nvSpPr>
        <p:spPr>
          <a:xfrm>
            <a:off x="695324" y="1223438"/>
            <a:ext cx="10804126"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sp>
        <p:nvSpPr>
          <p:cNvPr id="28" name="Tijdelijke aanduiding voor afbeelding 21">
            <a:extLst>
              <a:ext uri="{FF2B5EF4-FFF2-40B4-BE49-F238E27FC236}">
                <a16:creationId xmlns:a16="http://schemas.microsoft.com/office/drawing/2014/main" id="{0DE0F4E9-9236-4347-87C5-32FAB26F8EA2}"/>
              </a:ext>
            </a:extLst>
          </p:cNvPr>
          <p:cNvSpPr>
            <a:spLocks noGrp="1"/>
          </p:cNvSpPr>
          <p:nvPr>
            <p:ph type="pic" sz="quarter" idx="14" hasCustomPrompt="1"/>
          </p:nvPr>
        </p:nvSpPr>
        <p:spPr>
          <a:xfrm>
            <a:off x="874712" y="1976278"/>
            <a:ext cx="1830387" cy="1830290"/>
          </a:xfrm>
          <a:custGeom>
            <a:avLst/>
            <a:gdLst>
              <a:gd name="connsiteX0" fmla="*/ 1444488 w 2888974"/>
              <a:gd name="connsiteY0" fmla="*/ 0 h 2888820"/>
              <a:gd name="connsiteX1" fmla="*/ 2888974 w 2888974"/>
              <a:gd name="connsiteY1" fmla="*/ 1444410 h 2888820"/>
              <a:gd name="connsiteX2" fmla="*/ 1444488 w 2888974"/>
              <a:gd name="connsiteY2" fmla="*/ 2888820 h 2888820"/>
              <a:gd name="connsiteX3" fmla="*/ 0 w 2888974"/>
              <a:gd name="connsiteY3" fmla="*/ 1444410 h 2888820"/>
              <a:gd name="connsiteX4" fmla="*/ 1444488 w 2888974"/>
              <a:gd name="connsiteY4" fmla="*/ 0 h 2888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974" h="2888820">
                <a:moveTo>
                  <a:pt x="1444488" y="0"/>
                </a:moveTo>
                <a:cubicBezTo>
                  <a:pt x="2242257" y="0"/>
                  <a:pt x="2888974" y="646685"/>
                  <a:pt x="2888974" y="1444410"/>
                </a:cubicBezTo>
                <a:cubicBezTo>
                  <a:pt x="2888974" y="2242136"/>
                  <a:pt x="2242257" y="2888820"/>
                  <a:pt x="1444488" y="2888820"/>
                </a:cubicBezTo>
                <a:cubicBezTo>
                  <a:pt x="646720" y="2888820"/>
                  <a:pt x="0" y="2242136"/>
                  <a:pt x="0" y="1444410"/>
                </a:cubicBezTo>
                <a:cubicBezTo>
                  <a:pt x="0" y="646685"/>
                  <a:pt x="646720" y="0"/>
                  <a:pt x="1444488" y="0"/>
                </a:cubicBezTo>
                <a:close/>
              </a:path>
            </a:pathLst>
          </a:custGeom>
          <a:solidFill>
            <a:schemeClr val="bg1">
              <a:lumMod val="85000"/>
            </a:schemeClr>
          </a:solidFill>
          <a:ln w="69850">
            <a:noFill/>
          </a:ln>
        </p:spPr>
        <p:txBody>
          <a:bodyPr wrap="square">
            <a:noAutofit/>
          </a:bodyPr>
          <a:lstStyle>
            <a:lvl1pPr marL="0" indent="0" algn="ctr">
              <a:buNone/>
              <a:defRPr/>
            </a:lvl1pPr>
          </a:lstStyle>
          <a:p>
            <a:r>
              <a:rPr lang="nl-NL" dirty="0"/>
              <a:t>Afbeelding of icoontje</a:t>
            </a:r>
          </a:p>
        </p:txBody>
      </p:sp>
      <p:sp>
        <p:nvSpPr>
          <p:cNvPr id="32" name="Tijdelijke aanduiding voor afbeelding 22">
            <a:extLst>
              <a:ext uri="{FF2B5EF4-FFF2-40B4-BE49-F238E27FC236}">
                <a16:creationId xmlns:a16="http://schemas.microsoft.com/office/drawing/2014/main" id="{24860EDD-E25C-BB4C-8DAF-68B40CF2EA30}"/>
              </a:ext>
            </a:extLst>
          </p:cNvPr>
          <p:cNvSpPr>
            <a:spLocks noGrp="1"/>
          </p:cNvSpPr>
          <p:nvPr>
            <p:ph type="pic" sz="quarter" idx="20" hasCustomPrompt="1"/>
          </p:nvPr>
        </p:nvSpPr>
        <p:spPr>
          <a:xfrm>
            <a:off x="3770807" y="1976278"/>
            <a:ext cx="1830387" cy="1830290"/>
          </a:xfrm>
          <a:custGeom>
            <a:avLst/>
            <a:gdLst>
              <a:gd name="connsiteX0" fmla="*/ 1444488 w 2888974"/>
              <a:gd name="connsiteY0" fmla="*/ 0 h 2888820"/>
              <a:gd name="connsiteX1" fmla="*/ 2888974 w 2888974"/>
              <a:gd name="connsiteY1" fmla="*/ 1444410 h 2888820"/>
              <a:gd name="connsiteX2" fmla="*/ 1444488 w 2888974"/>
              <a:gd name="connsiteY2" fmla="*/ 2888820 h 2888820"/>
              <a:gd name="connsiteX3" fmla="*/ 0 w 2888974"/>
              <a:gd name="connsiteY3" fmla="*/ 1444410 h 2888820"/>
              <a:gd name="connsiteX4" fmla="*/ 1444488 w 2888974"/>
              <a:gd name="connsiteY4" fmla="*/ 0 h 2888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974" h="2888820">
                <a:moveTo>
                  <a:pt x="1444488" y="0"/>
                </a:moveTo>
                <a:cubicBezTo>
                  <a:pt x="2242257" y="0"/>
                  <a:pt x="2888974" y="646685"/>
                  <a:pt x="2888974" y="1444410"/>
                </a:cubicBezTo>
                <a:cubicBezTo>
                  <a:pt x="2888974" y="2242136"/>
                  <a:pt x="2242257" y="2888820"/>
                  <a:pt x="1444488" y="2888820"/>
                </a:cubicBezTo>
                <a:cubicBezTo>
                  <a:pt x="646720" y="2888820"/>
                  <a:pt x="0" y="2242136"/>
                  <a:pt x="0" y="1444410"/>
                </a:cubicBezTo>
                <a:cubicBezTo>
                  <a:pt x="0" y="646685"/>
                  <a:pt x="646720" y="0"/>
                  <a:pt x="1444488" y="0"/>
                </a:cubicBezTo>
                <a:close/>
              </a:path>
            </a:pathLst>
          </a:custGeom>
          <a:solidFill>
            <a:schemeClr val="bg1">
              <a:lumMod val="85000"/>
            </a:schemeClr>
          </a:solidFill>
        </p:spPr>
        <p:txBody>
          <a:bodyPr wrap="square">
            <a:noAutofit/>
          </a:bodyPr>
          <a:lstStyle>
            <a:lvl1pPr marL="0" indent="0" algn="ctr">
              <a:buNone/>
              <a:defRPr/>
            </a:lvl1pPr>
          </a:lstStyle>
          <a:p>
            <a:r>
              <a:rPr lang="nl-NL" dirty="0"/>
              <a:t>Afbeelding of icoontje</a:t>
            </a:r>
          </a:p>
        </p:txBody>
      </p:sp>
      <p:sp>
        <p:nvSpPr>
          <p:cNvPr id="33" name="Tijdelijke aanduiding voor afbeelding 23">
            <a:extLst>
              <a:ext uri="{FF2B5EF4-FFF2-40B4-BE49-F238E27FC236}">
                <a16:creationId xmlns:a16="http://schemas.microsoft.com/office/drawing/2014/main" id="{2C79FA3F-2145-E341-9A4B-47EF596AA8DE}"/>
              </a:ext>
            </a:extLst>
          </p:cNvPr>
          <p:cNvSpPr>
            <a:spLocks noGrp="1"/>
          </p:cNvSpPr>
          <p:nvPr>
            <p:ph type="pic" sz="quarter" idx="21" hasCustomPrompt="1"/>
          </p:nvPr>
        </p:nvSpPr>
        <p:spPr>
          <a:xfrm>
            <a:off x="9562997" y="1976278"/>
            <a:ext cx="1830387" cy="1830290"/>
          </a:xfrm>
          <a:custGeom>
            <a:avLst/>
            <a:gdLst>
              <a:gd name="connsiteX0" fmla="*/ 1444488 w 2888974"/>
              <a:gd name="connsiteY0" fmla="*/ 0 h 2888820"/>
              <a:gd name="connsiteX1" fmla="*/ 2888974 w 2888974"/>
              <a:gd name="connsiteY1" fmla="*/ 1444410 h 2888820"/>
              <a:gd name="connsiteX2" fmla="*/ 1444488 w 2888974"/>
              <a:gd name="connsiteY2" fmla="*/ 2888820 h 2888820"/>
              <a:gd name="connsiteX3" fmla="*/ 0 w 2888974"/>
              <a:gd name="connsiteY3" fmla="*/ 1444410 h 2888820"/>
              <a:gd name="connsiteX4" fmla="*/ 1444488 w 2888974"/>
              <a:gd name="connsiteY4" fmla="*/ 0 h 2888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974" h="2888820">
                <a:moveTo>
                  <a:pt x="1444488" y="0"/>
                </a:moveTo>
                <a:cubicBezTo>
                  <a:pt x="2242257" y="0"/>
                  <a:pt x="2888974" y="646685"/>
                  <a:pt x="2888974" y="1444410"/>
                </a:cubicBezTo>
                <a:cubicBezTo>
                  <a:pt x="2888974" y="2242136"/>
                  <a:pt x="2242257" y="2888820"/>
                  <a:pt x="1444488" y="2888820"/>
                </a:cubicBezTo>
                <a:cubicBezTo>
                  <a:pt x="646720" y="2888820"/>
                  <a:pt x="0" y="2242136"/>
                  <a:pt x="0" y="1444410"/>
                </a:cubicBezTo>
                <a:cubicBezTo>
                  <a:pt x="0" y="646685"/>
                  <a:pt x="646720" y="0"/>
                  <a:pt x="1444488" y="0"/>
                </a:cubicBezTo>
                <a:close/>
              </a:path>
            </a:pathLst>
          </a:custGeom>
          <a:solidFill>
            <a:schemeClr val="bg1">
              <a:lumMod val="85000"/>
            </a:schemeClr>
          </a:solidFill>
        </p:spPr>
        <p:txBody>
          <a:bodyPr wrap="square">
            <a:noAutofit/>
          </a:bodyPr>
          <a:lstStyle>
            <a:lvl1pPr marL="0" indent="0" algn="ctr">
              <a:buNone/>
              <a:defRPr/>
            </a:lvl1pPr>
          </a:lstStyle>
          <a:p>
            <a:r>
              <a:rPr lang="nl-NL" dirty="0"/>
              <a:t>Afbeelding of icoontje</a:t>
            </a:r>
          </a:p>
        </p:txBody>
      </p:sp>
      <p:sp>
        <p:nvSpPr>
          <p:cNvPr id="34" name="Tijdelijke aanduiding voor afbeelding 22">
            <a:extLst>
              <a:ext uri="{FF2B5EF4-FFF2-40B4-BE49-F238E27FC236}">
                <a16:creationId xmlns:a16="http://schemas.microsoft.com/office/drawing/2014/main" id="{6319299C-2539-D848-B111-946FEF43E93F}"/>
              </a:ext>
            </a:extLst>
          </p:cNvPr>
          <p:cNvSpPr>
            <a:spLocks noGrp="1"/>
          </p:cNvSpPr>
          <p:nvPr>
            <p:ph type="pic" sz="quarter" idx="22" hasCustomPrompt="1"/>
          </p:nvPr>
        </p:nvSpPr>
        <p:spPr>
          <a:xfrm>
            <a:off x="6666902" y="1976278"/>
            <a:ext cx="1830387" cy="1830290"/>
          </a:xfrm>
          <a:custGeom>
            <a:avLst/>
            <a:gdLst>
              <a:gd name="connsiteX0" fmla="*/ 1444488 w 2888974"/>
              <a:gd name="connsiteY0" fmla="*/ 0 h 2888820"/>
              <a:gd name="connsiteX1" fmla="*/ 2888974 w 2888974"/>
              <a:gd name="connsiteY1" fmla="*/ 1444410 h 2888820"/>
              <a:gd name="connsiteX2" fmla="*/ 1444488 w 2888974"/>
              <a:gd name="connsiteY2" fmla="*/ 2888820 h 2888820"/>
              <a:gd name="connsiteX3" fmla="*/ 0 w 2888974"/>
              <a:gd name="connsiteY3" fmla="*/ 1444410 h 2888820"/>
              <a:gd name="connsiteX4" fmla="*/ 1444488 w 2888974"/>
              <a:gd name="connsiteY4" fmla="*/ 0 h 2888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974" h="2888820">
                <a:moveTo>
                  <a:pt x="1444488" y="0"/>
                </a:moveTo>
                <a:cubicBezTo>
                  <a:pt x="2242257" y="0"/>
                  <a:pt x="2888974" y="646685"/>
                  <a:pt x="2888974" y="1444410"/>
                </a:cubicBezTo>
                <a:cubicBezTo>
                  <a:pt x="2888974" y="2242136"/>
                  <a:pt x="2242257" y="2888820"/>
                  <a:pt x="1444488" y="2888820"/>
                </a:cubicBezTo>
                <a:cubicBezTo>
                  <a:pt x="646720" y="2888820"/>
                  <a:pt x="0" y="2242136"/>
                  <a:pt x="0" y="1444410"/>
                </a:cubicBezTo>
                <a:cubicBezTo>
                  <a:pt x="0" y="646685"/>
                  <a:pt x="646720" y="0"/>
                  <a:pt x="1444488" y="0"/>
                </a:cubicBezTo>
                <a:close/>
              </a:path>
            </a:pathLst>
          </a:custGeom>
          <a:solidFill>
            <a:schemeClr val="bg1">
              <a:lumMod val="85000"/>
            </a:schemeClr>
          </a:solidFill>
        </p:spPr>
        <p:txBody>
          <a:bodyPr wrap="square">
            <a:noAutofit/>
          </a:bodyPr>
          <a:lstStyle>
            <a:lvl1pPr marL="0" indent="0" algn="ctr">
              <a:buNone/>
              <a:defRPr/>
            </a:lvl1pPr>
          </a:lstStyle>
          <a:p>
            <a:r>
              <a:rPr lang="nl-NL" dirty="0"/>
              <a:t>Afbeelding of icoontje</a:t>
            </a:r>
          </a:p>
        </p:txBody>
      </p:sp>
      <p:sp>
        <p:nvSpPr>
          <p:cNvPr id="36" name="Tijdelijke aanduiding voor tekst 2">
            <a:extLst>
              <a:ext uri="{FF2B5EF4-FFF2-40B4-BE49-F238E27FC236}">
                <a16:creationId xmlns:a16="http://schemas.microsoft.com/office/drawing/2014/main" id="{B995EC17-52D3-7A46-9B54-F0327D3F531D}"/>
              </a:ext>
            </a:extLst>
          </p:cNvPr>
          <p:cNvSpPr>
            <a:spLocks noGrp="1"/>
          </p:cNvSpPr>
          <p:nvPr>
            <p:ph type="body" sz="quarter" idx="24" hasCustomPrompt="1"/>
          </p:nvPr>
        </p:nvSpPr>
        <p:spPr>
          <a:xfrm>
            <a:off x="874713" y="4069664"/>
            <a:ext cx="1830386" cy="354866"/>
          </a:xfrm>
        </p:spPr>
        <p:txBody>
          <a:bodyPr numCol="1" spcCol="216000">
            <a:noAutofit/>
          </a:bodyPr>
          <a:lstStyle>
            <a:lvl1pPr marL="0" indent="0" algn="ctr">
              <a:lnSpc>
                <a:spcPct val="100000"/>
              </a:lnSpc>
              <a:buNone/>
              <a:defRPr sz="1800" b="1">
                <a:solidFill>
                  <a:schemeClr val="accent1"/>
                </a:solidFill>
              </a:defRPr>
            </a:lvl1pPr>
            <a:lvl2pPr marL="360000" indent="0" algn="ctr">
              <a:buNone/>
              <a:defRPr sz="2000">
                <a:solidFill>
                  <a:schemeClr val="tx2"/>
                </a:solidFill>
              </a:defRPr>
            </a:lvl2pPr>
            <a:lvl3pPr marL="720000" indent="0" algn="ctr">
              <a:buNone/>
              <a:defRPr sz="2000">
                <a:solidFill>
                  <a:schemeClr val="tx2"/>
                </a:solidFill>
              </a:defRPr>
            </a:lvl3pPr>
            <a:lvl4pPr algn="ctr">
              <a:buNone/>
              <a:defRPr sz="2000">
                <a:solidFill>
                  <a:schemeClr val="tx2"/>
                </a:solidFill>
              </a:defRPr>
            </a:lvl4pPr>
            <a:lvl5pPr algn="ctr">
              <a:buNone/>
              <a:defRPr sz="2000">
                <a:solidFill>
                  <a:schemeClr val="tx2"/>
                </a:solidFill>
              </a:defRPr>
            </a:lvl5pPr>
          </a:lstStyle>
          <a:p>
            <a:pPr lvl="0"/>
            <a:r>
              <a:rPr lang="nl-NL" dirty="0"/>
              <a:t>Fase</a:t>
            </a:r>
          </a:p>
        </p:txBody>
      </p:sp>
      <p:sp>
        <p:nvSpPr>
          <p:cNvPr id="37" name="Tijdelijke aanduiding voor tekst 2">
            <a:extLst>
              <a:ext uri="{FF2B5EF4-FFF2-40B4-BE49-F238E27FC236}">
                <a16:creationId xmlns:a16="http://schemas.microsoft.com/office/drawing/2014/main" id="{D8169323-1B01-9645-B2EA-B73F7696F1AE}"/>
              </a:ext>
            </a:extLst>
          </p:cNvPr>
          <p:cNvSpPr>
            <a:spLocks noGrp="1"/>
          </p:cNvSpPr>
          <p:nvPr>
            <p:ph type="body" sz="quarter" idx="25" hasCustomPrompt="1"/>
          </p:nvPr>
        </p:nvSpPr>
        <p:spPr>
          <a:xfrm>
            <a:off x="3775820" y="4069663"/>
            <a:ext cx="1825373" cy="354865"/>
          </a:xfrm>
        </p:spPr>
        <p:txBody>
          <a:bodyPr numCol="1" spcCol="216000">
            <a:normAutofit/>
          </a:bodyPr>
          <a:lstStyle>
            <a:lvl1pPr marL="0" indent="0" algn="ctr">
              <a:lnSpc>
                <a:spcPct val="100000"/>
              </a:lnSpc>
              <a:buNone/>
              <a:defRPr lang="nl-NL" sz="1800" b="1" kern="1200" dirty="0" smtClean="0">
                <a:solidFill>
                  <a:schemeClr val="accent2"/>
                </a:solidFill>
                <a:latin typeface="+mn-lt"/>
                <a:ea typeface="+mn-ea"/>
                <a:cs typeface="+mn-cs"/>
              </a:defRPr>
            </a:lvl1pPr>
            <a:lvl2pPr marL="360000" indent="0" algn="ctr">
              <a:buNone/>
              <a:defRPr sz="1600">
                <a:solidFill>
                  <a:schemeClr val="tx2"/>
                </a:solidFill>
              </a:defRPr>
            </a:lvl2pPr>
            <a:lvl3pPr marL="720000" indent="0" algn="ctr">
              <a:buNone/>
              <a:defRPr sz="1600">
                <a:solidFill>
                  <a:schemeClr val="tx2"/>
                </a:solidFill>
              </a:defRPr>
            </a:lvl3pPr>
            <a:lvl4pPr algn="ctr">
              <a:buNone/>
              <a:defRPr sz="1600">
                <a:solidFill>
                  <a:schemeClr val="tx2"/>
                </a:solidFill>
              </a:defRPr>
            </a:lvl4pPr>
            <a:lvl5pPr algn="ctr">
              <a:buNone/>
              <a:defRPr sz="1600">
                <a:solidFill>
                  <a:schemeClr val="tx2"/>
                </a:solidFill>
              </a:defRPr>
            </a:lvl5pPr>
          </a:lstStyle>
          <a:p>
            <a:pPr lvl="0"/>
            <a:r>
              <a:rPr lang="nl-NL" dirty="0"/>
              <a:t>Fase</a:t>
            </a:r>
          </a:p>
        </p:txBody>
      </p:sp>
      <p:sp>
        <p:nvSpPr>
          <p:cNvPr id="38" name="Tijdelijke aanduiding voor tekst 2">
            <a:extLst>
              <a:ext uri="{FF2B5EF4-FFF2-40B4-BE49-F238E27FC236}">
                <a16:creationId xmlns:a16="http://schemas.microsoft.com/office/drawing/2014/main" id="{109EA060-DC5A-E44F-BF04-F17938FFFCF0}"/>
              </a:ext>
            </a:extLst>
          </p:cNvPr>
          <p:cNvSpPr>
            <a:spLocks noGrp="1"/>
          </p:cNvSpPr>
          <p:nvPr>
            <p:ph type="body" sz="quarter" idx="26"/>
          </p:nvPr>
        </p:nvSpPr>
        <p:spPr>
          <a:xfrm>
            <a:off x="3765918" y="4826946"/>
            <a:ext cx="1845293" cy="1302392"/>
          </a:xfrm>
        </p:spPr>
        <p:txBody>
          <a:bodyPr numCol="1" spcCol="216000">
            <a:normAutofit/>
          </a:bodyPr>
          <a:lstStyle>
            <a:lvl1pPr marL="0" indent="0" algn="ctr">
              <a:buNone/>
              <a:defRPr lang="nl-NL" sz="1400" b="0" kern="1200" dirty="0">
                <a:solidFill>
                  <a:schemeClr val="tx1"/>
                </a:solidFill>
                <a:latin typeface="+mn-lt"/>
                <a:ea typeface="+mn-ea"/>
                <a:cs typeface="+mn-cs"/>
              </a:defRPr>
            </a:lvl1pPr>
            <a:lvl2pPr marL="360000" indent="0">
              <a:buNone/>
              <a:defRPr sz="1600"/>
            </a:lvl2pPr>
            <a:lvl3pPr marL="720000" indent="0">
              <a:buNone/>
              <a:defRPr sz="1600"/>
            </a:lvl3pPr>
            <a:lvl4pPr>
              <a:buNone/>
              <a:defRPr sz="1600">
                <a:solidFill>
                  <a:schemeClr val="accent1"/>
                </a:solidFill>
              </a:defRPr>
            </a:lvl4pPr>
            <a:lvl5pPr>
              <a:buNone/>
              <a:defRPr sz="1600"/>
            </a:lvl5pPr>
          </a:lstStyle>
          <a:p>
            <a:pPr marL="0" lvl="0" indent="0" algn="ctr" defTabSz="914400" rtl="0" eaLnBrk="1" latinLnBrk="0" hangingPunct="1">
              <a:lnSpc>
                <a:spcPct val="120000"/>
              </a:lnSpc>
              <a:spcBef>
                <a:spcPts val="0"/>
              </a:spcBef>
              <a:buClr>
                <a:schemeClr val="bg1"/>
              </a:buClr>
              <a:buSzPct val="25000"/>
              <a:buFont typeface="Roboto" panose="020B0504020203020204" pitchFamily="34" charset="0"/>
              <a:buNone/>
            </a:pPr>
            <a:r>
              <a:rPr lang="nl-NL"/>
              <a:t>Klikken om de tekststijl van het model te bewerken</a:t>
            </a:r>
          </a:p>
        </p:txBody>
      </p:sp>
      <p:sp>
        <p:nvSpPr>
          <p:cNvPr id="39" name="Tijdelijke aanduiding voor tekst 2">
            <a:extLst>
              <a:ext uri="{FF2B5EF4-FFF2-40B4-BE49-F238E27FC236}">
                <a16:creationId xmlns:a16="http://schemas.microsoft.com/office/drawing/2014/main" id="{ED96655B-5CF9-9C46-8161-FE8E9AB29459}"/>
              </a:ext>
            </a:extLst>
          </p:cNvPr>
          <p:cNvSpPr>
            <a:spLocks noGrp="1"/>
          </p:cNvSpPr>
          <p:nvPr>
            <p:ph type="body" sz="quarter" idx="27" hasCustomPrompt="1"/>
          </p:nvPr>
        </p:nvSpPr>
        <p:spPr>
          <a:xfrm>
            <a:off x="6676920" y="4069664"/>
            <a:ext cx="1830387" cy="354866"/>
          </a:xfrm>
        </p:spPr>
        <p:txBody>
          <a:bodyPr numCol="1" spcCol="216000">
            <a:normAutofit/>
          </a:bodyPr>
          <a:lstStyle>
            <a:lvl1pPr marL="0" indent="0" algn="ctr">
              <a:lnSpc>
                <a:spcPct val="100000"/>
              </a:lnSpc>
              <a:buNone/>
              <a:defRPr lang="nl-NL" sz="1800" b="1" kern="1200" dirty="0" smtClean="0">
                <a:solidFill>
                  <a:schemeClr val="accent5"/>
                </a:solidFill>
                <a:latin typeface="+mn-lt"/>
                <a:ea typeface="+mn-ea"/>
                <a:cs typeface="+mn-cs"/>
              </a:defRPr>
            </a:lvl1pPr>
            <a:lvl2pPr marL="360000" indent="0" algn="ctr">
              <a:buNone/>
              <a:defRPr sz="1600">
                <a:solidFill>
                  <a:schemeClr val="tx2"/>
                </a:solidFill>
              </a:defRPr>
            </a:lvl2pPr>
            <a:lvl3pPr marL="720000" indent="0" algn="ctr">
              <a:buNone/>
              <a:defRPr sz="1600">
                <a:solidFill>
                  <a:schemeClr val="tx2"/>
                </a:solidFill>
              </a:defRPr>
            </a:lvl3pPr>
            <a:lvl4pPr algn="ctr">
              <a:buNone/>
              <a:defRPr sz="1600">
                <a:solidFill>
                  <a:schemeClr val="tx2"/>
                </a:solidFill>
              </a:defRPr>
            </a:lvl4pPr>
            <a:lvl5pPr algn="ctr">
              <a:buNone/>
              <a:defRPr sz="1600">
                <a:solidFill>
                  <a:schemeClr val="tx2"/>
                </a:solidFill>
              </a:defRPr>
            </a:lvl5pPr>
          </a:lstStyle>
          <a:p>
            <a:pPr lvl="0"/>
            <a:r>
              <a:rPr lang="nl-NL" dirty="0"/>
              <a:t>Fase</a:t>
            </a:r>
          </a:p>
        </p:txBody>
      </p:sp>
      <p:sp>
        <p:nvSpPr>
          <p:cNvPr id="40" name="Tijdelijke aanduiding voor tekst 2">
            <a:extLst>
              <a:ext uri="{FF2B5EF4-FFF2-40B4-BE49-F238E27FC236}">
                <a16:creationId xmlns:a16="http://schemas.microsoft.com/office/drawing/2014/main" id="{E208FE9C-3C96-7A4E-A015-C4B7FBE791B3}"/>
              </a:ext>
            </a:extLst>
          </p:cNvPr>
          <p:cNvSpPr>
            <a:spLocks noGrp="1"/>
          </p:cNvSpPr>
          <p:nvPr>
            <p:ph type="body" sz="quarter" idx="28"/>
          </p:nvPr>
        </p:nvSpPr>
        <p:spPr>
          <a:xfrm>
            <a:off x="6667018" y="4826946"/>
            <a:ext cx="1840289" cy="1302392"/>
          </a:xfrm>
        </p:spPr>
        <p:txBody>
          <a:bodyPr numCol="1" spcCol="216000">
            <a:normAutofit/>
          </a:bodyPr>
          <a:lstStyle>
            <a:lvl1pPr marL="0" indent="0" algn="ctr">
              <a:buNone/>
              <a:defRPr lang="nl-NL" sz="1400" b="0" kern="1200" dirty="0">
                <a:solidFill>
                  <a:schemeClr val="tx1"/>
                </a:solidFill>
                <a:latin typeface="+mn-lt"/>
                <a:ea typeface="+mn-ea"/>
                <a:cs typeface="+mn-cs"/>
              </a:defRPr>
            </a:lvl1pPr>
            <a:lvl2pPr marL="360000" indent="0">
              <a:buNone/>
              <a:defRPr sz="1600"/>
            </a:lvl2pPr>
            <a:lvl3pPr marL="720000" indent="0">
              <a:buNone/>
              <a:defRPr sz="1600"/>
            </a:lvl3pPr>
            <a:lvl4pPr>
              <a:buNone/>
              <a:defRPr sz="1600">
                <a:solidFill>
                  <a:schemeClr val="accent1"/>
                </a:solidFill>
              </a:defRPr>
            </a:lvl4pPr>
            <a:lvl5pPr>
              <a:buNone/>
              <a:defRPr sz="1600"/>
            </a:lvl5pPr>
          </a:lstStyle>
          <a:p>
            <a:pPr marL="0" lvl="0" indent="0" algn="ctr" defTabSz="914400" rtl="0" eaLnBrk="1" latinLnBrk="0" hangingPunct="1">
              <a:lnSpc>
                <a:spcPct val="120000"/>
              </a:lnSpc>
              <a:spcBef>
                <a:spcPts val="0"/>
              </a:spcBef>
              <a:buClr>
                <a:schemeClr val="bg1"/>
              </a:buClr>
              <a:buSzPct val="25000"/>
              <a:buFont typeface="Roboto" panose="020B0504020203020204" pitchFamily="34" charset="0"/>
              <a:buNone/>
            </a:pPr>
            <a:r>
              <a:rPr lang="nl-NL"/>
              <a:t>Klikken om de tekststijl van het model te bewerken</a:t>
            </a:r>
          </a:p>
        </p:txBody>
      </p:sp>
      <p:sp>
        <p:nvSpPr>
          <p:cNvPr id="41" name="Tijdelijke aanduiding voor tekst 2">
            <a:extLst>
              <a:ext uri="{FF2B5EF4-FFF2-40B4-BE49-F238E27FC236}">
                <a16:creationId xmlns:a16="http://schemas.microsoft.com/office/drawing/2014/main" id="{81E9CB7F-CA96-E54F-A195-A4E56F9C4C80}"/>
              </a:ext>
            </a:extLst>
          </p:cNvPr>
          <p:cNvSpPr>
            <a:spLocks noGrp="1"/>
          </p:cNvSpPr>
          <p:nvPr>
            <p:ph type="body" sz="quarter" idx="29" hasCustomPrompt="1"/>
          </p:nvPr>
        </p:nvSpPr>
        <p:spPr>
          <a:xfrm>
            <a:off x="9573016" y="4069663"/>
            <a:ext cx="1820368" cy="354837"/>
          </a:xfrm>
        </p:spPr>
        <p:txBody>
          <a:bodyPr numCol="1" spcCol="216000">
            <a:normAutofit/>
          </a:bodyPr>
          <a:lstStyle>
            <a:lvl1pPr marL="0" indent="0" algn="ctr">
              <a:lnSpc>
                <a:spcPct val="100000"/>
              </a:lnSpc>
              <a:buNone/>
              <a:defRPr lang="nl-NL" sz="1800" b="1" kern="1200" dirty="0" smtClean="0">
                <a:solidFill>
                  <a:schemeClr val="accent4"/>
                </a:solidFill>
                <a:latin typeface="+mn-lt"/>
                <a:ea typeface="+mn-ea"/>
                <a:cs typeface="+mn-cs"/>
              </a:defRPr>
            </a:lvl1pPr>
            <a:lvl2pPr marL="360000" indent="0" algn="ctr">
              <a:buNone/>
              <a:defRPr sz="1600">
                <a:solidFill>
                  <a:schemeClr val="tx2"/>
                </a:solidFill>
              </a:defRPr>
            </a:lvl2pPr>
            <a:lvl3pPr marL="720000" indent="0" algn="ctr">
              <a:buNone/>
              <a:defRPr sz="1600">
                <a:solidFill>
                  <a:schemeClr val="tx2"/>
                </a:solidFill>
              </a:defRPr>
            </a:lvl3pPr>
            <a:lvl4pPr algn="ctr">
              <a:buNone/>
              <a:defRPr sz="1600">
                <a:solidFill>
                  <a:schemeClr val="tx2"/>
                </a:solidFill>
              </a:defRPr>
            </a:lvl4pPr>
            <a:lvl5pPr algn="ctr">
              <a:buNone/>
              <a:defRPr sz="1600">
                <a:solidFill>
                  <a:schemeClr val="tx2"/>
                </a:solidFill>
              </a:defRPr>
            </a:lvl5pPr>
          </a:lstStyle>
          <a:p>
            <a:pPr lvl="0"/>
            <a:r>
              <a:rPr lang="nl-NL" dirty="0"/>
              <a:t>Fase</a:t>
            </a:r>
          </a:p>
        </p:txBody>
      </p:sp>
      <p:sp>
        <p:nvSpPr>
          <p:cNvPr id="42" name="Tijdelijke aanduiding voor tekst 2">
            <a:extLst>
              <a:ext uri="{FF2B5EF4-FFF2-40B4-BE49-F238E27FC236}">
                <a16:creationId xmlns:a16="http://schemas.microsoft.com/office/drawing/2014/main" id="{A8FE8D5C-46F9-7B45-BA7A-5D37A75B0FDA}"/>
              </a:ext>
            </a:extLst>
          </p:cNvPr>
          <p:cNvSpPr>
            <a:spLocks noGrp="1"/>
          </p:cNvSpPr>
          <p:nvPr>
            <p:ph type="body" sz="quarter" idx="30"/>
          </p:nvPr>
        </p:nvSpPr>
        <p:spPr>
          <a:xfrm>
            <a:off x="9563113" y="4826946"/>
            <a:ext cx="1840289" cy="1302392"/>
          </a:xfrm>
        </p:spPr>
        <p:txBody>
          <a:bodyPr numCol="1" spcCol="216000">
            <a:normAutofit/>
          </a:bodyPr>
          <a:lstStyle>
            <a:lvl1pPr marL="0" indent="0" algn="ctr">
              <a:buNone/>
              <a:defRPr lang="nl-NL" sz="1400" b="0" kern="1200" dirty="0">
                <a:solidFill>
                  <a:schemeClr val="tx1"/>
                </a:solidFill>
                <a:latin typeface="+mn-lt"/>
                <a:ea typeface="+mn-ea"/>
                <a:cs typeface="+mn-cs"/>
              </a:defRPr>
            </a:lvl1pPr>
            <a:lvl2pPr marL="360000" indent="0">
              <a:buNone/>
              <a:defRPr sz="1600"/>
            </a:lvl2pPr>
            <a:lvl3pPr marL="720000" indent="0">
              <a:buNone/>
              <a:defRPr sz="1600"/>
            </a:lvl3pPr>
            <a:lvl4pPr>
              <a:buNone/>
              <a:defRPr sz="1600">
                <a:solidFill>
                  <a:schemeClr val="accent1"/>
                </a:solidFill>
              </a:defRPr>
            </a:lvl4pPr>
            <a:lvl5pPr>
              <a:buNone/>
              <a:defRPr sz="1600"/>
            </a:lvl5pPr>
          </a:lstStyle>
          <a:p>
            <a:pPr marL="0" lvl="0" indent="0" algn="ctr" defTabSz="914400" rtl="0" eaLnBrk="1" latinLnBrk="0" hangingPunct="1">
              <a:lnSpc>
                <a:spcPct val="120000"/>
              </a:lnSpc>
              <a:spcBef>
                <a:spcPts val="0"/>
              </a:spcBef>
              <a:buClr>
                <a:schemeClr val="bg1"/>
              </a:buClr>
              <a:buSzPct val="25000"/>
              <a:buFont typeface="Roboto" panose="020B0504020203020204" pitchFamily="34" charset="0"/>
              <a:buNone/>
            </a:pPr>
            <a:r>
              <a:rPr lang="nl-NL"/>
              <a:t>Klikken om de tekststijl van het model te bewerken</a:t>
            </a:r>
          </a:p>
        </p:txBody>
      </p:sp>
      <p:sp>
        <p:nvSpPr>
          <p:cNvPr id="45" name="Tijdelijke aanduiding voor tekst 2">
            <a:extLst>
              <a:ext uri="{FF2B5EF4-FFF2-40B4-BE49-F238E27FC236}">
                <a16:creationId xmlns:a16="http://schemas.microsoft.com/office/drawing/2014/main" id="{B9750B4F-9CD8-EB41-ACDB-CB0386544191}"/>
              </a:ext>
            </a:extLst>
          </p:cNvPr>
          <p:cNvSpPr>
            <a:spLocks noGrp="1"/>
          </p:cNvSpPr>
          <p:nvPr>
            <p:ph type="body" sz="quarter" idx="33" hasCustomPrompt="1"/>
          </p:nvPr>
        </p:nvSpPr>
        <p:spPr>
          <a:xfrm>
            <a:off x="3775820" y="4384956"/>
            <a:ext cx="1825373" cy="261516"/>
          </a:xfrm>
        </p:spPr>
        <p:txBody>
          <a:bodyPr numCol="1" spcCol="216000">
            <a:normAutofit/>
          </a:bodyPr>
          <a:lstStyle>
            <a:lvl1pPr marL="0" indent="0" algn="ctr">
              <a:lnSpc>
                <a:spcPct val="100000"/>
              </a:lnSpc>
              <a:buNone/>
              <a:defRPr lang="nl-NL" sz="1600" kern="1200" dirty="0" smtClean="0">
                <a:solidFill>
                  <a:schemeClr val="accent2"/>
                </a:solidFill>
                <a:latin typeface="+mn-lt"/>
                <a:ea typeface="+mn-ea"/>
                <a:cs typeface="+mn-cs"/>
              </a:defRPr>
            </a:lvl1pPr>
            <a:lvl2pPr marL="360000" indent="0" algn="ctr">
              <a:buNone/>
              <a:defRPr sz="1600">
                <a:solidFill>
                  <a:schemeClr val="tx2"/>
                </a:solidFill>
              </a:defRPr>
            </a:lvl2pPr>
            <a:lvl3pPr marL="720000" indent="0" algn="ctr">
              <a:buNone/>
              <a:defRPr sz="1600">
                <a:solidFill>
                  <a:schemeClr val="tx2"/>
                </a:solidFill>
              </a:defRPr>
            </a:lvl3pPr>
            <a:lvl4pPr algn="ctr">
              <a:buNone/>
              <a:defRPr sz="1600">
                <a:solidFill>
                  <a:schemeClr val="tx2"/>
                </a:solidFill>
              </a:defRPr>
            </a:lvl4pPr>
            <a:lvl5pPr algn="ctr">
              <a:buNone/>
              <a:defRPr sz="1600">
                <a:solidFill>
                  <a:schemeClr val="tx2"/>
                </a:solidFill>
              </a:defRPr>
            </a:lvl5pPr>
          </a:lstStyle>
          <a:p>
            <a:pPr lvl="0"/>
            <a:r>
              <a:rPr lang="nl-NL" dirty="0"/>
              <a:t>Ondertitel</a:t>
            </a:r>
          </a:p>
        </p:txBody>
      </p:sp>
      <p:sp>
        <p:nvSpPr>
          <p:cNvPr id="46" name="Tijdelijke aanduiding voor tekst 2">
            <a:extLst>
              <a:ext uri="{FF2B5EF4-FFF2-40B4-BE49-F238E27FC236}">
                <a16:creationId xmlns:a16="http://schemas.microsoft.com/office/drawing/2014/main" id="{43251418-4D4A-9145-A3B1-6359ED164B97}"/>
              </a:ext>
            </a:extLst>
          </p:cNvPr>
          <p:cNvSpPr>
            <a:spLocks noGrp="1"/>
          </p:cNvSpPr>
          <p:nvPr>
            <p:ph type="body" sz="quarter" idx="34" hasCustomPrompt="1"/>
          </p:nvPr>
        </p:nvSpPr>
        <p:spPr>
          <a:xfrm>
            <a:off x="6676920" y="4384956"/>
            <a:ext cx="1830387" cy="261516"/>
          </a:xfrm>
        </p:spPr>
        <p:txBody>
          <a:bodyPr numCol="1" spcCol="216000">
            <a:normAutofit/>
          </a:bodyPr>
          <a:lstStyle>
            <a:lvl1pPr marL="0" indent="0" algn="ctr">
              <a:lnSpc>
                <a:spcPct val="100000"/>
              </a:lnSpc>
              <a:buNone/>
              <a:defRPr lang="nl-NL" sz="1600" kern="1200" dirty="0" smtClean="0">
                <a:solidFill>
                  <a:schemeClr val="accent5"/>
                </a:solidFill>
                <a:latin typeface="+mn-lt"/>
                <a:ea typeface="+mn-ea"/>
                <a:cs typeface="+mn-cs"/>
              </a:defRPr>
            </a:lvl1pPr>
            <a:lvl2pPr marL="360000" indent="0" algn="ctr">
              <a:buNone/>
              <a:defRPr sz="1600">
                <a:solidFill>
                  <a:schemeClr val="tx2"/>
                </a:solidFill>
              </a:defRPr>
            </a:lvl2pPr>
            <a:lvl3pPr marL="720000" indent="0" algn="ctr">
              <a:buNone/>
              <a:defRPr sz="1600">
                <a:solidFill>
                  <a:schemeClr val="tx2"/>
                </a:solidFill>
              </a:defRPr>
            </a:lvl3pPr>
            <a:lvl4pPr algn="ctr">
              <a:buNone/>
              <a:defRPr sz="1600">
                <a:solidFill>
                  <a:schemeClr val="tx2"/>
                </a:solidFill>
              </a:defRPr>
            </a:lvl4pPr>
            <a:lvl5pPr algn="ctr">
              <a:buNone/>
              <a:defRPr sz="1600">
                <a:solidFill>
                  <a:schemeClr val="tx2"/>
                </a:solidFill>
              </a:defRPr>
            </a:lvl5pPr>
          </a:lstStyle>
          <a:p>
            <a:pPr lvl="0"/>
            <a:r>
              <a:rPr lang="nl-NL" dirty="0"/>
              <a:t>Ondertitel</a:t>
            </a:r>
          </a:p>
        </p:txBody>
      </p:sp>
      <p:sp>
        <p:nvSpPr>
          <p:cNvPr id="47" name="Tijdelijke aanduiding voor tekst 2">
            <a:extLst>
              <a:ext uri="{FF2B5EF4-FFF2-40B4-BE49-F238E27FC236}">
                <a16:creationId xmlns:a16="http://schemas.microsoft.com/office/drawing/2014/main" id="{CFB5E9E8-7B1F-1942-8D01-CE69151829FA}"/>
              </a:ext>
            </a:extLst>
          </p:cNvPr>
          <p:cNvSpPr>
            <a:spLocks noGrp="1"/>
          </p:cNvSpPr>
          <p:nvPr>
            <p:ph type="body" sz="quarter" idx="35" hasCustomPrompt="1"/>
          </p:nvPr>
        </p:nvSpPr>
        <p:spPr>
          <a:xfrm>
            <a:off x="9573016" y="4384955"/>
            <a:ext cx="1820368" cy="261495"/>
          </a:xfrm>
        </p:spPr>
        <p:txBody>
          <a:bodyPr numCol="1" spcCol="216000">
            <a:normAutofit/>
          </a:bodyPr>
          <a:lstStyle>
            <a:lvl1pPr marL="0" indent="0" algn="ctr">
              <a:lnSpc>
                <a:spcPct val="100000"/>
              </a:lnSpc>
              <a:buNone/>
              <a:defRPr lang="nl-NL" sz="1600" kern="1200" dirty="0" smtClean="0">
                <a:solidFill>
                  <a:schemeClr val="accent4"/>
                </a:solidFill>
                <a:latin typeface="+mn-lt"/>
                <a:ea typeface="+mn-ea"/>
                <a:cs typeface="+mn-cs"/>
              </a:defRPr>
            </a:lvl1pPr>
            <a:lvl2pPr marL="360000" indent="0" algn="ctr">
              <a:buNone/>
              <a:defRPr sz="1600">
                <a:solidFill>
                  <a:schemeClr val="tx2"/>
                </a:solidFill>
              </a:defRPr>
            </a:lvl2pPr>
            <a:lvl3pPr marL="720000" indent="0" algn="ctr">
              <a:buNone/>
              <a:defRPr sz="1600">
                <a:solidFill>
                  <a:schemeClr val="tx2"/>
                </a:solidFill>
              </a:defRPr>
            </a:lvl3pPr>
            <a:lvl4pPr algn="ctr">
              <a:buNone/>
              <a:defRPr sz="1600">
                <a:solidFill>
                  <a:schemeClr val="tx2"/>
                </a:solidFill>
              </a:defRPr>
            </a:lvl4pPr>
            <a:lvl5pPr algn="ctr">
              <a:buNone/>
              <a:defRPr sz="1600">
                <a:solidFill>
                  <a:schemeClr val="tx2"/>
                </a:solidFill>
              </a:defRPr>
            </a:lvl5pPr>
          </a:lstStyle>
          <a:p>
            <a:pPr lvl="0"/>
            <a:r>
              <a:rPr lang="nl-NL" dirty="0"/>
              <a:t>Ondertitel</a:t>
            </a:r>
          </a:p>
        </p:txBody>
      </p:sp>
      <p:sp>
        <p:nvSpPr>
          <p:cNvPr id="49" name="Tijdelijke aanduiding voor tekst 2">
            <a:extLst>
              <a:ext uri="{FF2B5EF4-FFF2-40B4-BE49-F238E27FC236}">
                <a16:creationId xmlns:a16="http://schemas.microsoft.com/office/drawing/2014/main" id="{A43BB7C3-6A09-464F-A643-76EF322A548F}"/>
              </a:ext>
            </a:extLst>
          </p:cNvPr>
          <p:cNvSpPr>
            <a:spLocks noGrp="1"/>
          </p:cNvSpPr>
          <p:nvPr>
            <p:ph type="body" sz="quarter" idx="37" hasCustomPrompt="1"/>
          </p:nvPr>
        </p:nvSpPr>
        <p:spPr>
          <a:xfrm>
            <a:off x="874713" y="4384955"/>
            <a:ext cx="1830386" cy="261516"/>
          </a:xfrm>
        </p:spPr>
        <p:txBody>
          <a:bodyPr numCol="1" spcCol="216000">
            <a:noAutofit/>
          </a:bodyPr>
          <a:lstStyle>
            <a:lvl1pPr marL="0" indent="0" algn="ctr">
              <a:lnSpc>
                <a:spcPct val="100000"/>
              </a:lnSpc>
              <a:buNone/>
              <a:defRPr sz="1600">
                <a:solidFill>
                  <a:schemeClr val="accent1"/>
                </a:solidFill>
              </a:defRPr>
            </a:lvl1pPr>
            <a:lvl2pPr marL="360000" indent="0" algn="ctr">
              <a:buNone/>
              <a:defRPr sz="2000">
                <a:solidFill>
                  <a:schemeClr val="tx2"/>
                </a:solidFill>
              </a:defRPr>
            </a:lvl2pPr>
            <a:lvl3pPr marL="720000" indent="0" algn="ctr">
              <a:buNone/>
              <a:defRPr sz="2000">
                <a:solidFill>
                  <a:schemeClr val="tx2"/>
                </a:solidFill>
              </a:defRPr>
            </a:lvl3pPr>
            <a:lvl4pPr algn="ctr">
              <a:buNone/>
              <a:defRPr sz="2000">
                <a:solidFill>
                  <a:schemeClr val="tx2"/>
                </a:solidFill>
              </a:defRPr>
            </a:lvl4pPr>
            <a:lvl5pPr algn="ctr">
              <a:buNone/>
              <a:defRPr sz="2000">
                <a:solidFill>
                  <a:schemeClr val="tx2"/>
                </a:solidFill>
              </a:defRPr>
            </a:lvl5pPr>
          </a:lstStyle>
          <a:p>
            <a:pPr lvl="0"/>
            <a:r>
              <a:rPr lang="nl-NL" dirty="0"/>
              <a:t>Ondertitel</a:t>
            </a:r>
          </a:p>
        </p:txBody>
      </p:sp>
      <p:sp>
        <p:nvSpPr>
          <p:cNvPr id="50" name="Tijdelijke aanduiding voor tekst 2">
            <a:extLst>
              <a:ext uri="{FF2B5EF4-FFF2-40B4-BE49-F238E27FC236}">
                <a16:creationId xmlns:a16="http://schemas.microsoft.com/office/drawing/2014/main" id="{DE14F79A-79D2-5545-B3D9-E33F926EF9FD}"/>
              </a:ext>
            </a:extLst>
          </p:cNvPr>
          <p:cNvSpPr>
            <a:spLocks noGrp="1"/>
          </p:cNvSpPr>
          <p:nvPr>
            <p:ph type="body" sz="quarter" idx="38"/>
          </p:nvPr>
        </p:nvSpPr>
        <p:spPr>
          <a:xfrm>
            <a:off x="859805" y="4826946"/>
            <a:ext cx="1845293" cy="1302392"/>
          </a:xfrm>
        </p:spPr>
        <p:txBody>
          <a:bodyPr numCol="1" spcCol="216000">
            <a:normAutofit/>
          </a:bodyPr>
          <a:lstStyle>
            <a:lvl1pPr marL="0" indent="0" algn="ctr">
              <a:buNone/>
              <a:defRPr lang="nl-NL" sz="1400" b="0" kern="1200" dirty="0">
                <a:solidFill>
                  <a:schemeClr val="tx1"/>
                </a:solidFill>
                <a:latin typeface="+mn-lt"/>
                <a:ea typeface="+mn-ea"/>
                <a:cs typeface="+mn-cs"/>
              </a:defRPr>
            </a:lvl1pPr>
            <a:lvl2pPr marL="360000" indent="0">
              <a:buNone/>
              <a:defRPr sz="1600"/>
            </a:lvl2pPr>
            <a:lvl3pPr marL="720000" indent="0">
              <a:buNone/>
              <a:defRPr sz="1600"/>
            </a:lvl3pPr>
            <a:lvl4pPr>
              <a:buNone/>
              <a:defRPr sz="1600">
                <a:solidFill>
                  <a:schemeClr val="accent1"/>
                </a:solidFill>
              </a:defRPr>
            </a:lvl4pPr>
            <a:lvl5pPr>
              <a:buNone/>
              <a:defRPr sz="1600"/>
            </a:lvl5pPr>
          </a:lstStyle>
          <a:p>
            <a:pPr marL="0" lvl="0" indent="0" algn="ctr" defTabSz="914400" rtl="0" eaLnBrk="1" latinLnBrk="0" hangingPunct="1">
              <a:lnSpc>
                <a:spcPct val="120000"/>
              </a:lnSpc>
              <a:spcBef>
                <a:spcPts val="0"/>
              </a:spcBef>
              <a:buClr>
                <a:schemeClr val="bg1"/>
              </a:buClr>
              <a:buSzPct val="25000"/>
              <a:buFont typeface="Roboto" panose="020B0504020203020204" pitchFamily="34" charset="0"/>
              <a:buNone/>
            </a:pPr>
            <a:r>
              <a:rPr lang="nl-NL"/>
              <a:t>Klikken om de tekststijl van het model te bewerken</a:t>
            </a:r>
          </a:p>
        </p:txBody>
      </p:sp>
      <p:cxnSp>
        <p:nvCxnSpPr>
          <p:cNvPr id="51" name="Rechte verbindingslijn 50">
            <a:extLst>
              <a:ext uri="{FF2B5EF4-FFF2-40B4-BE49-F238E27FC236}">
                <a16:creationId xmlns:a16="http://schemas.microsoft.com/office/drawing/2014/main" id="{C39027DD-2094-B941-8608-6CA5F8E9223A}"/>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242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stijl te bewerken</a:t>
            </a:r>
          </a:p>
        </p:txBody>
      </p:sp>
      <p:sp>
        <p:nvSpPr>
          <p:cNvPr id="5" name="Tekst: ondertitel">
            <a:extLst>
              <a:ext uri="{FF2B5EF4-FFF2-40B4-BE49-F238E27FC236}">
                <a16:creationId xmlns:a16="http://schemas.microsoft.com/office/drawing/2014/main" id="{20D9CEA6-C19F-E547-8560-B94E9C57F2B8}"/>
              </a:ext>
            </a:extLst>
          </p:cNvPr>
          <p:cNvSpPr>
            <a:spLocks noGrp="1"/>
          </p:cNvSpPr>
          <p:nvPr>
            <p:ph type="body" sz="quarter" idx="10" hasCustomPrompt="1"/>
          </p:nvPr>
        </p:nvSpPr>
        <p:spPr>
          <a:xfrm>
            <a:off x="695324" y="1223438"/>
            <a:ext cx="10804126"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sp>
        <p:nvSpPr>
          <p:cNvPr id="8" name="Tijdelijke aanduiding voor afbeelding 9">
            <a:extLst>
              <a:ext uri="{FF2B5EF4-FFF2-40B4-BE49-F238E27FC236}">
                <a16:creationId xmlns:a16="http://schemas.microsoft.com/office/drawing/2014/main" id="{F479DA75-75F4-D245-BA25-0E784369FBA6}"/>
              </a:ext>
            </a:extLst>
          </p:cNvPr>
          <p:cNvSpPr>
            <a:spLocks noGrp="1"/>
          </p:cNvSpPr>
          <p:nvPr>
            <p:ph type="pic" sz="quarter" idx="16" hasCustomPrompt="1"/>
          </p:nvPr>
        </p:nvSpPr>
        <p:spPr>
          <a:xfrm>
            <a:off x="695324" y="1947587"/>
            <a:ext cx="1053548" cy="1053548"/>
          </a:xfrm>
          <a:custGeom>
            <a:avLst/>
            <a:gdLst>
              <a:gd name="connsiteX0" fmla="*/ 526774 w 1053548"/>
              <a:gd name="connsiteY0" fmla="*/ 0 h 1053548"/>
              <a:gd name="connsiteX1" fmla="*/ 1053548 w 1053548"/>
              <a:gd name="connsiteY1" fmla="*/ 526774 h 1053548"/>
              <a:gd name="connsiteX2" fmla="*/ 526774 w 1053548"/>
              <a:gd name="connsiteY2" fmla="*/ 1053548 h 1053548"/>
              <a:gd name="connsiteX3" fmla="*/ 0 w 1053548"/>
              <a:gd name="connsiteY3" fmla="*/ 526774 h 1053548"/>
              <a:gd name="connsiteX4" fmla="*/ 526774 w 1053548"/>
              <a:gd name="connsiteY4" fmla="*/ 0 h 105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548" h="1053548">
                <a:moveTo>
                  <a:pt x="526774" y="0"/>
                </a:moveTo>
                <a:cubicBezTo>
                  <a:pt x="817703" y="0"/>
                  <a:pt x="1053548" y="235845"/>
                  <a:pt x="1053548" y="526774"/>
                </a:cubicBezTo>
                <a:cubicBezTo>
                  <a:pt x="1053548" y="817703"/>
                  <a:pt x="817703" y="1053548"/>
                  <a:pt x="526774" y="1053548"/>
                </a:cubicBezTo>
                <a:cubicBezTo>
                  <a:pt x="235845" y="1053548"/>
                  <a:pt x="0" y="817703"/>
                  <a:pt x="0" y="526774"/>
                </a:cubicBezTo>
                <a:cubicBezTo>
                  <a:pt x="0" y="235845"/>
                  <a:pt x="235845" y="0"/>
                  <a:pt x="526774" y="0"/>
                </a:cubicBezTo>
                <a:close/>
              </a:path>
            </a:pathLst>
          </a:custGeom>
          <a:solidFill>
            <a:schemeClr val="bg1">
              <a:lumMod val="95000"/>
            </a:schemeClr>
          </a:solidFill>
        </p:spPr>
        <p:txBody>
          <a:bodyPr wrap="square">
            <a:noAutofit/>
          </a:bodyPr>
          <a:lstStyle>
            <a:lvl1pPr marL="0" indent="0" algn="ctr">
              <a:buNone/>
              <a:defRPr/>
            </a:lvl1pPr>
          </a:lstStyle>
          <a:p>
            <a:r>
              <a:rPr lang="nl-NL" dirty="0"/>
              <a:t>afbeelding</a:t>
            </a:r>
          </a:p>
        </p:txBody>
      </p:sp>
      <p:sp>
        <p:nvSpPr>
          <p:cNvPr id="9" name="Tijdelijke aanduiding voor tekst 7">
            <a:extLst>
              <a:ext uri="{FF2B5EF4-FFF2-40B4-BE49-F238E27FC236}">
                <a16:creationId xmlns:a16="http://schemas.microsoft.com/office/drawing/2014/main" id="{A2586AA2-C7D5-2140-8CF0-B0A10BB10C2C}"/>
              </a:ext>
            </a:extLst>
          </p:cNvPr>
          <p:cNvSpPr>
            <a:spLocks noGrp="1"/>
          </p:cNvSpPr>
          <p:nvPr>
            <p:ph type="body" sz="quarter" idx="17" hasCustomPrompt="1"/>
          </p:nvPr>
        </p:nvSpPr>
        <p:spPr>
          <a:xfrm>
            <a:off x="1918390" y="2177498"/>
            <a:ext cx="3833050" cy="258763"/>
          </a:xfrm>
        </p:spPr>
        <p:txBody>
          <a:bodyPr/>
          <a:lstStyle>
            <a:lvl1pPr marL="0" indent="0">
              <a:buNone/>
              <a:defRPr>
                <a:solidFill>
                  <a:schemeClr val="accent1"/>
                </a:solidFill>
              </a:defRPr>
            </a:lvl1pPr>
          </a:lstStyle>
          <a:p>
            <a:pPr lvl="0"/>
            <a:r>
              <a:rPr lang="nl-NL" dirty="0"/>
              <a:t>Naam</a:t>
            </a:r>
          </a:p>
        </p:txBody>
      </p:sp>
      <p:sp>
        <p:nvSpPr>
          <p:cNvPr id="10" name="Tijdelijke aanduiding voor tekst 7">
            <a:extLst>
              <a:ext uri="{FF2B5EF4-FFF2-40B4-BE49-F238E27FC236}">
                <a16:creationId xmlns:a16="http://schemas.microsoft.com/office/drawing/2014/main" id="{67D02BBD-F0D5-1545-BC5C-E4A76AEF63EC}"/>
              </a:ext>
            </a:extLst>
          </p:cNvPr>
          <p:cNvSpPr>
            <a:spLocks noGrp="1"/>
          </p:cNvSpPr>
          <p:nvPr>
            <p:ph type="body" sz="quarter" idx="18" hasCustomPrompt="1"/>
          </p:nvPr>
        </p:nvSpPr>
        <p:spPr>
          <a:xfrm>
            <a:off x="1918391" y="2436261"/>
            <a:ext cx="3833050" cy="258763"/>
          </a:xfrm>
        </p:spPr>
        <p:txBody>
          <a:bodyPr>
            <a:normAutofit/>
          </a:bodyPr>
          <a:lstStyle>
            <a:lvl1pPr marL="0" indent="0">
              <a:buNone/>
              <a:defRPr sz="1200" i="1">
                <a:solidFill>
                  <a:schemeClr val="tx1"/>
                </a:solidFill>
              </a:defRPr>
            </a:lvl1pPr>
          </a:lstStyle>
          <a:p>
            <a:pPr lvl="0"/>
            <a:r>
              <a:rPr lang="nl-NL" dirty="0"/>
              <a:t>Functienaam</a:t>
            </a:r>
          </a:p>
        </p:txBody>
      </p:sp>
      <p:sp>
        <p:nvSpPr>
          <p:cNvPr id="11" name="Tijdelijke aanduiding voor afbeelding 15">
            <a:extLst>
              <a:ext uri="{FF2B5EF4-FFF2-40B4-BE49-F238E27FC236}">
                <a16:creationId xmlns:a16="http://schemas.microsoft.com/office/drawing/2014/main" id="{4D600A09-FFF2-2945-87D4-27C2915AEEA7}"/>
              </a:ext>
            </a:extLst>
          </p:cNvPr>
          <p:cNvSpPr>
            <a:spLocks noGrp="1"/>
          </p:cNvSpPr>
          <p:nvPr>
            <p:ph type="pic" sz="quarter" idx="19" hasCustomPrompt="1"/>
          </p:nvPr>
        </p:nvSpPr>
        <p:spPr>
          <a:xfrm>
            <a:off x="6062454" y="1947587"/>
            <a:ext cx="1053548" cy="1053548"/>
          </a:xfrm>
          <a:custGeom>
            <a:avLst/>
            <a:gdLst>
              <a:gd name="connsiteX0" fmla="*/ 526774 w 1053548"/>
              <a:gd name="connsiteY0" fmla="*/ 0 h 1053548"/>
              <a:gd name="connsiteX1" fmla="*/ 1053548 w 1053548"/>
              <a:gd name="connsiteY1" fmla="*/ 526774 h 1053548"/>
              <a:gd name="connsiteX2" fmla="*/ 526774 w 1053548"/>
              <a:gd name="connsiteY2" fmla="*/ 1053548 h 1053548"/>
              <a:gd name="connsiteX3" fmla="*/ 0 w 1053548"/>
              <a:gd name="connsiteY3" fmla="*/ 526774 h 1053548"/>
              <a:gd name="connsiteX4" fmla="*/ 526774 w 1053548"/>
              <a:gd name="connsiteY4" fmla="*/ 0 h 105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548" h="1053548">
                <a:moveTo>
                  <a:pt x="526774" y="0"/>
                </a:moveTo>
                <a:cubicBezTo>
                  <a:pt x="817703" y="0"/>
                  <a:pt x="1053548" y="235845"/>
                  <a:pt x="1053548" y="526774"/>
                </a:cubicBezTo>
                <a:cubicBezTo>
                  <a:pt x="1053548" y="817703"/>
                  <a:pt x="817703" y="1053548"/>
                  <a:pt x="526774" y="1053548"/>
                </a:cubicBezTo>
                <a:cubicBezTo>
                  <a:pt x="235845" y="1053548"/>
                  <a:pt x="0" y="817703"/>
                  <a:pt x="0" y="526774"/>
                </a:cubicBezTo>
                <a:cubicBezTo>
                  <a:pt x="0" y="235845"/>
                  <a:pt x="235845" y="0"/>
                  <a:pt x="526774" y="0"/>
                </a:cubicBezTo>
                <a:close/>
              </a:path>
            </a:pathLst>
          </a:custGeom>
          <a:solidFill>
            <a:schemeClr val="bg1">
              <a:lumMod val="95000"/>
            </a:schemeClr>
          </a:solidFill>
        </p:spPr>
        <p:txBody>
          <a:bodyPr wrap="square">
            <a:noAutofit/>
          </a:bodyPr>
          <a:lstStyle>
            <a:lvl1pPr marL="0" indent="0" algn="ctr">
              <a:buNone/>
              <a:defRPr/>
            </a:lvl1pPr>
          </a:lstStyle>
          <a:p>
            <a:r>
              <a:rPr lang="nl-NL" dirty="0"/>
              <a:t>afbeelding</a:t>
            </a:r>
          </a:p>
        </p:txBody>
      </p:sp>
      <p:sp>
        <p:nvSpPr>
          <p:cNvPr id="12" name="Tijdelijke aanduiding voor tekst 7">
            <a:extLst>
              <a:ext uri="{FF2B5EF4-FFF2-40B4-BE49-F238E27FC236}">
                <a16:creationId xmlns:a16="http://schemas.microsoft.com/office/drawing/2014/main" id="{B2DA16F8-096F-A540-80BB-DDC02792DB9B}"/>
              </a:ext>
            </a:extLst>
          </p:cNvPr>
          <p:cNvSpPr>
            <a:spLocks noGrp="1"/>
          </p:cNvSpPr>
          <p:nvPr>
            <p:ph type="body" sz="quarter" idx="20" hasCustomPrompt="1"/>
          </p:nvPr>
        </p:nvSpPr>
        <p:spPr>
          <a:xfrm>
            <a:off x="7285521" y="2166455"/>
            <a:ext cx="3849336" cy="258763"/>
          </a:xfrm>
        </p:spPr>
        <p:txBody>
          <a:bodyPr/>
          <a:lstStyle>
            <a:lvl1pPr marL="0" indent="0">
              <a:buNone/>
              <a:defRPr>
                <a:solidFill>
                  <a:schemeClr val="accent1"/>
                </a:solidFill>
              </a:defRPr>
            </a:lvl1pPr>
          </a:lstStyle>
          <a:p>
            <a:pPr lvl="0"/>
            <a:r>
              <a:rPr lang="nl-NL" dirty="0"/>
              <a:t>Naam</a:t>
            </a:r>
          </a:p>
        </p:txBody>
      </p:sp>
      <p:sp>
        <p:nvSpPr>
          <p:cNvPr id="13" name="Tijdelijke aanduiding voor tekst 7">
            <a:extLst>
              <a:ext uri="{FF2B5EF4-FFF2-40B4-BE49-F238E27FC236}">
                <a16:creationId xmlns:a16="http://schemas.microsoft.com/office/drawing/2014/main" id="{5C9BF6BC-226C-C744-8AB4-7F1827D3586E}"/>
              </a:ext>
            </a:extLst>
          </p:cNvPr>
          <p:cNvSpPr>
            <a:spLocks noGrp="1"/>
          </p:cNvSpPr>
          <p:nvPr>
            <p:ph type="body" sz="quarter" idx="21" hasCustomPrompt="1"/>
          </p:nvPr>
        </p:nvSpPr>
        <p:spPr>
          <a:xfrm>
            <a:off x="7285520" y="2436261"/>
            <a:ext cx="3849337" cy="258763"/>
          </a:xfrm>
        </p:spPr>
        <p:txBody>
          <a:bodyPr>
            <a:normAutofit/>
          </a:bodyPr>
          <a:lstStyle>
            <a:lvl1pPr marL="0" indent="0">
              <a:buNone/>
              <a:defRPr sz="1200" i="1">
                <a:solidFill>
                  <a:schemeClr val="tx1"/>
                </a:solidFill>
              </a:defRPr>
            </a:lvl1pPr>
          </a:lstStyle>
          <a:p>
            <a:pPr lvl="0"/>
            <a:r>
              <a:rPr lang="nl-NL" dirty="0"/>
              <a:t>Functienaam</a:t>
            </a:r>
          </a:p>
        </p:txBody>
      </p:sp>
      <p:sp>
        <p:nvSpPr>
          <p:cNvPr id="14" name="Tijdelijke aanduiding voor afbeelding 19">
            <a:extLst>
              <a:ext uri="{FF2B5EF4-FFF2-40B4-BE49-F238E27FC236}">
                <a16:creationId xmlns:a16="http://schemas.microsoft.com/office/drawing/2014/main" id="{0D476A2D-F245-404F-A0A6-B1E8CA06A619}"/>
              </a:ext>
            </a:extLst>
          </p:cNvPr>
          <p:cNvSpPr>
            <a:spLocks noGrp="1"/>
          </p:cNvSpPr>
          <p:nvPr>
            <p:ph type="pic" sz="quarter" idx="22" hasCustomPrompt="1"/>
          </p:nvPr>
        </p:nvSpPr>
        <p:spPr>
          <a:xfrm>
            <a:off x="695324" y="3209857"/>
            <a:ext cx="1053548" cy="1053548"/>
          </a:xfrm>
          <a:custGeom>
            <a:avLst/>
            <a:gdLst>
              <a:gd name="connsiteX0" fmla="*/ 526774 w 1053548"/>
              <a:gd name="connsiteY0" fmla="*/ 0 h 1053548"/>
              <a:gd name="connsiteX1" fmla="*/ 1053548 w 1053548"/>
              <a:gd name="connsiteY1" fmla="*/ 526774 h 1053548"/>
              <a:gd name="connsiteX2" fmla="*/ 526774 w 1053548"/>
              <a:gd name="connsiteY2" fmla="*/ 1053548 h 1053548"/>
              <a:gd name="connsiteX3" fmla="*/ 0 w 1053548"/>
              <a:gd name="connsiteY3" fmla="*/ 526774 h 1053548"/>
              <a:gd name="connsiteX4" fmla="*/ 526774 w 1053548"/>
              <a:gd name="connsiteY4" fmla="*/ 0 h 105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548" h="1053548">
                <a:moveTo>
                  <a:pt x="526774" y="0"/>
                </a:moveTo>
                <a:cubicBezTo>
                  <a:pt x="817703" y="0"/>
                  <a:pt x="1053548" y="235845"/>
                  <a:pt x="1053548" y="526774"/>
                </a:cubicBezTo>
                <a:cubicBezTo>
                  <a:pt x="1053548" y="817703"/>
                  <a:pt x="817703" y="1053548"/>
                  <a:pt x="526774" y="1053548"/>
                </a:cubicBezTo>
                <a:cubicBezTo>
                  <a:pt x="235845" y="1053548"/>
                  <a:pt x="0" y="817703"/>
                  <a:pt x="0" y="526774"/>
                </a:cubicBezTo>
                <a:cubicBezTo>
                  <a:pt x="0" y="235845"/>
                  <a:pt x="235845" y="0"/>
                  <a:pt x="526774" y="0"/>
                </a:cubicBezTo>
                <a:close/>
              </a:path>
            </a:pathLst>
          </a:custGeom>
          <a:solidFill>
            <a:schemeClr val="bg1">
              <a:lumMod val="95000"/>
            </a:schemeClr>
          </a:solidFill>
        </p:spPr>
        <p:txBody>
          <a:bodyPr wrap="square">
            <a:noAutofit/>
          </a:bodyPr>
          <a:lstStyle>
            <a:lvl1pPr marL="0" indent="0" algn="ctr">
              <a:buNone/>
              <a:defRPr/>
            </a:lvl1pPr>
          </a:lstStyle>
          <a:p>
            <a:r>
              <a:rPr lang="nl-NL" dirty="0"/>
              <a:t>afbeelding</a:t>
            </a:r>
          </a:p>
        </p:txBody>
      </p:sp>
      <p:sp>
        <p:nvSpPr>
          <p:cNvPr id="15" name="Tijdelijke aanduiding voor tekst 7">
            <a:extLst>
              <a:ext uri="{FF2B5EF4-FFF2-40B4-BE49-F238E27FC236}">
                <a16:creationId xmlns:a16="http://schemas.microsoft.com/office/drawing/2014/main" id="{81FE3310-1AB9-D043-9971-5BB51EFA4496}"/>
              </a:ext>
            </a:extLst>
          </p:cNvPr>
          <p:cNvSpPr>
            <a:spLocks noGrp="1"/>
          </p:cNvSpPr>
          <p:nvPr>
            <p:ph type="body" sz="quarter" idx="23" hasCustomPrompt="1"/>
          </p:nvPr>
        </p:nvSpPr>
        <p:spPr>
          <a:xfrm>
            <a:off x="1918390" y="3439768"/>
            <a:ext cx="3833050" cy="258763"/>
          </a:xfrm>
        </p:spPr>
        <p:txBody>
          <a:bodyPr/>
          <a:lstStyle>
            <a:lvl1pPr marL="0" indent="0">
              <a:buNone/>
              <a:defRPr>
                <a:solidFill>
                  <a:schemeClr val="accent1"/>
                </a:solidFill>
              </a:defRPr>
            </a:lvl1pPr>
          </a:lstStyle>
          <a:p>
            <a:pPr lvl="0"/>
            <a:r>
              <a:rPr lang="nl-NL" dirty="0"/>
              <a:t>Naam</a:t>
            </a:r>
          </a:p>
        </p:txBody>
      </p:sp>
      <p:sp>
        <p:nvSpPr>
          <p:cNvPr id="16" name="Tijdelijke aanduiding voor tekst 7">
            <a:extLst>
              <a:ext uri="{FF2B5EF4-FFF2-40B4-BE49-F238E27FC236}">
                <a16:creationId xmlns:a16="http://schemas.microsoft.com/office/drawing/2014/main" id="{85EED003-6810-A749-93FD-A24F7F9B1688}"/>
              </a:ext>
            </a:extLst>
          </p:cNvPr>
          <p:cNvSpPr>
            <a:spLocks noGrp="1"/>
          </p:cNvSpPr>
          <p:nvPr>
            <p:ph type="body" sz="quarter" idx="24" hasCustomPrompt="1"/>
          </p:nvPr>
        </p:nvSpPr>
        <p:spPr>
          <a:xfrm>
            <a:off x="1918391" y="3698531"/>
            <a:ext cx="3833050" cy="258763"/>
          </a:xfrm>
        </p:spPr>
        <p:txBody>
          <a:bodyPr>
            <a:normAutofit/>
          </a:bodyPr>
          <a:lstStyle>
            <a:lvl1pPr marL="0" indent="0">
              <a:buNone/>
              <a:defRPr sz="1200" i="1">
                <a:solidFill>
                  <a:schemeClr val="tx1"/>
                </a:solidFill>
              </a:defRPr>
            </a:lvl1pPr>
          </a:lstStyle>
          <a:p>
            <a:pPr lvl="0"/>
            <a:r>
              <a:rPr lang="nl-NL" dirty="0"/>
              <a:t>Functienaam</a:t>
            </a:r>
          </a:p>
        </p:txBody>
      </p:sp>
      <p:sp>
        <p:nvSpPr>
          <p:cNvPr id="17" name="Tijdelijke aanduiding voor afbeelding 23">
            <a:extLst>
              <a:ext uri="{FF2B5EF4-FFF2-40B4-BE49-F238E27FC236}">
                <a16:creationId xmlns:a16="http://schemas.microsoft.com/office/drawing/2014/main" id="{3A3AB4DC-3EA3-9F4F-A5C8-62203D056F8E}"/>
              </a:ext>
            </a:extLst>
          </p:cNvPr>
          <p:cNvSpPr>
            <a:spLocks noGrp="1"/>
          </p:cNvSpPr>
          <p:nvPr>
            <p:ph type="pic" sz="quarter" idx="25" hasCustomPrompt="1"/>
          </p:nvPr>
        </p:nvSpPr>
        <p:spPr>
          <a:xfrm>
            <a:off x="6062454" y="3209857"/>
            <a:ext cx="1053548" cy="1053548"/>
          </a:xfrm>
          <a:custGeom>
            <a:avLst/>
            <a:gdLst>
              <a:gd name="connsiteX0" fmla="*/ 526774 w 1053548"/>
              <a:gd name="connsiteY0" fmla="*/ 0 h 1053548"/>
              <a:gd name="connsiteX1" fmla="*/ 1053548 w 1053548"/>
              <a:gd name="connsiteY1" fmla="*/ 526774 h 1053548"/>
              <a:gd name="connsiteX2" fmla="*/ 526774 w 1053548"/>
              <a:gd name="connsiteY2" fmla="*/ 1053548 h 1053548"/>
              <a:gd name="connsiteX3" fmla="*/ 0 w 1053548"/>
              <a:gd name="connsiteY3" fmla="*/ 526774 h 1053548"/>
              <a:gd name="connsiteX4" fmla="*/ 526774 w 1053548"/>
              <a:gd name="connsiteY4" fmla="*/ 0 h 105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548" h="1053548">
                <a:moveTo>
                  <a:pt x="526774" y="0"/>
                </a:moveTo>
                <a:cubicBezTo>
                  <a:pt x="817703" y="0"/>
                  <a:pt x="1053548" y="235845"/>
                  <a:pt x="1053548" y="526774"/>
                </a:cubicBezTo>
                <a:cubicBezTo>
                  <a:pt x="1053548" y="817703"/>
                  <a:pt x="817703" y="1053548"/>
                  <a:pt x="526774" y="1053548"/>
                </a:cubicBezTo>
                <a:cubicBezTo>
                  <a:pt x="235845" y="1053548"/>
                  <a:pt x="0" y="817703"/>
                  <a:pt x="0" y="526774"/>
                </a:cubicBezTo>
                <a:cubicBezTo>
                  <a:pt x="0" y="235845"/>
                  <a:pt x="235845" y="0"/>
                  <a:pt x="526774" y="0"/>
                </a:cubicBezTo>
                <a:close/>
              </a:path>
            </a:pathLst>
          </a:custGeom>
          <a:solidFill>
            <a:schemeClr val="bg1">
              <a:lumMod val="95000"/>
            </a:schemeClr>
          </a:solidFill>
        </p:spPr>
        <p:txBody>
          <a:bodyPr wrap="square">
            <a:noAutofit/>
          </a:bodyPr>
          <a:lstStyle>
            <a:lvl1pPr marL="0" indent="0" algn="ctr">
              <a:buNone/>
              <a:defRPr/>
            </a:lvl1pPr>
          </a:lstStyle>
          <a:p>
            <a:r>
              <a:rPr lang="nl-NL" dirty="0"/>
              <a:t>afbeelding</a:t>
            </a:r>
          </a:p>
        </p:txBody>
      </p:sp>
      <p:sp>
        <p:nvSpPr>
          <p:cNvPr id="18" name="Tijdelijke aanduiding voor tekst 7">
            <a:extLst>
              <a:ext uri="{FF2B5EF4-FFF2-40B4-BE49-F238E27FC236}">
                <a16:creationId xmlns:a16="http://schemas.microsoft.com/office/drawing/2014/main" id="{E1D03C80-7503-DE41-B046-E30676D978F6}"/>
              </a:ext>
            </a:extLst>
          </p:cNvPr>
          <p:cNvSpPr>
            <a:spLocks noGrp="1"/>
          </p:cNvSpPr>
          <p:nvPr>
            <p:ph type="body" sz="quarter" idx="26" hasCustomPrompt="1"/>
          </p:nvPr>
        </p:nvSpPr>
        <p:spPr>
          <a:xfrm>
            <a:off x="7285521" y="3428725"/>
            <a:ext cx="3849336" cy="258763"/>
          </a:xfrm>
        </p:spPr>
        <p:txBody>
          <a:bodyPr/>
          <a:lstStyle>
            <a:lvl1pPr marL="0" indent="0">
              <a:buNone/>
              <a:defRPr>
                <a:solidFill>
                  <a:schemeClr val="accent1"/>
                </a:solidFill>
              </a:defRPr>
            </a:lvl1pPr>
          </a:lstStyle>
          <a:p>
            <a:pPr lvl="0"/>
            <a:r>
              <a:rPr lang="nl-NL" dirty="0"/>
              <a:t>Naam</a:t>
            </a:r>
          </a:p>
        </p:txBody>
      </p:sp>
      <p:sp>
        <p:nvSpPr>
          <p:cNvPr id="19" name="Tijdelijke aanduiding voor tekst 7">
            <a:extLst>
              <a:ext uri="{FF2B5EF4-FFF2-40B4-BE49-F238E27FC236}">
                <a16:creationId xmlns:a16="http://schemas.microsoft.com/office/drawing/2014/main" id="{31984D63-962C-5042-A466-90D267C8DBF2}"/>
              </a:ext>
            </a:extLst>
          </p:cNvPr>
          <p:cNvSpPr>
            <a:spLocks noGrp="1"/>
          </p:cNvSpPr>
          <p:nvPr>
            <p:ph type="body" sz="quarter" idx="27" hasCustomPrompt="1"/>
          </p:nvPr>
        </p:nvSpPr>
        <p:spPr>
          <a:xfrm>
            <a:off x="7285520" y="3698531"/>
            <a:ext cx="3849337" cy="258763"/>
          </a:xfrm>
        </p:spPr>
        <p:txBody>
          <a:bodyPr>
            <a:normAutofit/>
          </a:bodyPr>
          <a:lstStyle>
            <a:lvl1pPr marL="0" indent="0">
              <a:buNone/>
              <a:defRPr sz="1200" i="1">
                <a:solidFill>
                  <a:schemeClr val="tx1"/>
                </a:solidFill>
              </a:defRPr>
            </a:lvl1pPr>
          </a:lstStyle>
          <a:p>
            <a:pPr lvl="0"/>
            <a:r>
              <a:rPr lang="nl-NL" dirty="0"/>
              <a:t>Functienaam</a:t>
            </a:r>
          </a:p>
        </p:txBody>
      </p:sp>
      <p:sp>
        <p:nvSpPr>
          <p:cNvPr id="20" name="Tijdelijke aanduiding voor afbeelding 32">
            <a:extLst>
              <a:ext uri="{FF2B5EF4-FFF2-40B4-BE49-F238E27FC236}">
                <a16:creationId xmlns:a16="http://schemas.microsoft.com/office/drawing/2014/main" id="{9B510458-D870-764D-85B9-9A10376625A7}"/>
              </a:ext>
            </a:extLst>
          </p:cNvPr>
          <p:cNvSpPr>
            <a:spLocks noGrp="1"/>
          </p:cNvSpPr>
          <p:nvPr>
            <p:ph type="pic" sz="quarter" idx="28" hasCustomPrompt="1"/>
          </p:nvPr>
        </p:nvSpPr>
        <p:spPr>
          <a:xfrm>
            <a:off x="695324" y="4492005"/>
            <a:ext cx="1053548" cy="1053548"/>
          </a:xfrm>
          <a:custGeom>
            <a:avLst/>
            <a:gdLst>
              <a:gd name="connsiteX0" fmla="*/ 526774 w 1053548"/>
              <a:gd name="connsiteY0" fmla="*/ 0 h 1053548"/>
              <a:gd name="connsiteX1" fmla="*/ 1053548 w 1053548"/>
              <a:gd name="connsiteY1" fmla="*/ 526774 h 1053548"/>
              <a:gd name="connsiteX2" fmla="*/ 526774 w 1053548"/>
              <a:gd name="connsiteY2" fmla="*/ 1053548 h 1053548"/>
              <a:gd name="connsiteX3" fmla="*/ 0 w 1053548"/>
              <a:gd name="connsiteY3" fmla="*/ 526774 h 1053548"/>
              <a:gd name="connsiteX4" fmla="*/ 526774 w 1053548"/>
              <a:gd name="connsiteY4" fmla="*/ 0 h 105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548" h="1053548">
                <a:moveTo>
                  <a:pt x="526774" y="0"/>
                </a:moveTo>
                <a:cubicBezTo>
                  <a:pt x="817703" y="0"/>
                  <a:pt x="1053548" y="235845"/>
                  <a:pt x="1053548" y="526774"/>
                </a:cubicBezTo>
                <a:cubicBezTo>
                  <a:pt x="1053548" y="817703"/>
                  <a:pt x="817703" y="1053548"/>
                  <a:pt x="526774" y="1053548"/>
                </a:cubicBezTo>
                <a:cubicBezTo>
                  <a:pt x="235845" y="1053548"/>
                  <a:pt x="0" y="817703"/>
                  <a:pt x="0" y="526774"/>
                </a:cubicBezTo>
                <a:cubicBezTo>
                  <a:pt x="0" y="235845"/>
                  <a:pt x="235845" y="0"/>
                  <a:pt x="526774" y="0"/>
                </a:cubicBezTo>
                <a:close/>
              </a:path>
            </a:pathLst>
          </a:custGeom>
          <a:solidFill>
            <a:schemeClr val="bg1">
              <a:lumMod val="95000"/>
            </a:schemeClr>
          </a:solidFill>
        </p:spPr>
        <p:txBody>
          <a:bodyPr wrap="square">
            <a:noAutofit/>
          </a:bodyPr>
          <a:lstStyle>
            <a:lvl1pPr marL="0" indent="0" algn="ctr">
              <a:buNone/>
              <a:defRPr/>
            </a:lvl1pPr>
          </a:lstStyle>
          <a:p>
            <a:r>
              <a:rPr lang="nl-NL" dirty="0"/>
              <a:t>afbeelding</a:t>
            </a:r>
          </a:p>
        </p:txBody>
      </p:sp>
      <p:sp>
        <p:nvSpPr>
          <p:cNvPr id="21" name="Tijdelijke aanduiding voor tekst 7">
            <a:extLst>
              <a:ext uri="{FF2B5EF4-FFF2-40B4-BE49-F238E27FC236}">
                <a16:creationId xmlns:a16="http://schemas.microsoft.com/office/drawing/2014/main" id="{7C558E98-3996-394E-B38A-FF0AD6851C25}"/>
              </a:ext>
            </a:extLst>
          </p:cNvPr>
          <p:cNvSpPr>
            <a:spLocks noGrp="1"/>
          </p:cNvSpPr>
          <p:nvPr>
            <p:ph type="body" sz="quarter" idx="29" hasCustomPrompt="1"/>
          </p:nvPr>
        </p:nvSpPr>
        <p:spPr>
          <a:xfrm>
            <a:off x="1918390" y="4721916"/>
            <a:ext cx="3833050" cy="258763"/>
          </a:xfrm>
        </p:spPr>
        <p:txBody>
          <a:bodyPr/>
          <a:lstStyle>
            <a:lvl1pPr marL="0" indent="0">
              <a:buNone/>
              <a:defRPr>
                <a:solidFill>
                  <a:schemeClr val="accent1"/>
                </a:solidFill>
              </a:defRPr>
            </a:lvl1pPr>
          </a:lstStyle>
          <a:p>
            <a:pPr lvl="0"/>
            <a:r>
              <a:rPr lang="nl-NL" dirty="0"/>
              <a:t>Naam</a:t>
            </a:r>
          </a:p>
        </p:txBody>
      </p:sp>
      <p:sp>
        <p:nvSpPr>
          <p:cNvPr id="22" name="Tijdelijke aanduiding voor tekst 7">
            <a:extLst>
              <a:ext uri="{FF2B5EF4-FFF2-40B4-BE49-F238E27FC236}">
                <a16:creationId xmlns:a16="http://schemas.microsoft.com/office/drawing/2014/main" id="{91B14EDA-E178-8F4B-863B-0D366D3148A1}"/>
              </a:ext>
            </a:extLst>
          </p:cNvPr>
          <p:cNvSpPr>
            <a:spLocks noGrp="1"/>
          </p:cNvSpPr>
          <p:nvPr>
            <p:ph type="body" sz="quarter" idx="30" hasCustomPrompt="1"/>
          </p:nvPr>
        </p:nvSpPr>
        <p:spPr>
          <a:xfrm>
            <a:off x="1918391" y="4980679"/>
            <a:ext cx="3833050" cy="258763"/>
          </a:xfrm>
        </p:spPr>
        <p:txBody>
          <a:bodyPr>
            <a:normAutofit/>
          </a:bodyPr>
          <a:lstStyle>
            <a:lvl1pPr marL="0" indent="0">
              <a:buNone/>
              <a:defRPr sz="1200" i="1">
                <a:solidFill>
                  <a:schemeClr val="tx1"/>
                </a:solidFill>
              </a:defRPr>
            </a:lvl1pPr>
          </a:lstStyle>
          <a:p>
            <a:pPr lvl="0"/>
            <a:r>
              <a:rPr lang="nl-NL" dirty="0"/>
              <a:t>Functienaam</a:t>
            </a:r>
          </a:p>
        </p:txBody>
      </p:sp>
      <p:sp>
        <p:nvSpPr>
          <p:cNvPr id="23" name="Tijdelijke aanduiding voor afbeelding 35">
            <a:extLst>
              <a:ext uri="{FF2B5EF4-FFF2-40B4-BE49-F238E27FC236}">
                <a16:creationId xmlns:a16="http://schemas.microsoft.com/office/drawing/2014/main" id="{C4422DE2-3419-CB48-B897-16D74D8C3517}"/>
              </a:ext>
            </a:extLst>
          </p:cNvPr>
          <p:cNvSpPr>
            <a:spLocks noGrp="1"/>
          </p:cNvSpPr>
          <p:nvPr>
            <p:ph type="pic" sz="quarter" idx="31" hasCustomPrompt="1"/>
          </p:nvPr>
        </p:nvSpPr>
        <p:spPr>
          <a:xfrm>
            <a:off x="6062454" y="4492005"/>
            <a:ext cx="1053548" cy="1053548"/>
          </a:xfrm>
          <a:custGeom>
            <a:avLst/>
            <a:gdLst>
              <a:gd name="connsiteX0" fmla="*/ 526774 w 1053548"/>
              <a:gd name="connsiteY0" fmla="*/ 0 h 1053548"/>
              <a:gd name="connsiteX1" fmla="*/ 1053548 w 1053548"/>
              <a:gd name="connsiteY1" fmla="*/ 526774 h 1053548"/>
              <a:gd name="connsiteX2" fmla="*/ 526774 w 1053548"/>
              <a:gd name="connsiteY2" fmla="*/ 1053548 h 1053548"/>
              <a:gd name="connsiteX3" fmla="*/ 0 w 1053548"/>
              <a:gd name="connsiteY3" fmla="*/ 526774 h 1053548"/>
              <a:gd name="connsiteX4" fmla="*/ 526774 w 1053548"/>
              <a:gd name="connsiteY4" fmla="*/ 0 h 105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548" h="1053548">
                <a:moveTo>
                  <a:pt x="526774" y="0"/>
                </a:moveTo>
                <a:cubicBezTo>
                  <a:pt x="817703" y="0"/>
                  <a:pt x="1053548" y="235845"/>
                  <a:pt x="1053548" y="526774"/>
                </a:cubicBezTo>
                <a:cubicBezTo>
                  <a:pt x="1053548" y="817703"/>
                  <a:pt x="817703" y="1053548"/>
                  <a:pt x="526774" y="1053548"/>
                </a:cubicBezTo>
                <a:cubicBezTo>
                  <a:pt x="235845" y="1053548"/>
                  <a:pt x="0" y="817703"/>
                  <a:pt x="0" y="526774"/>
                </a:cubicBezTo>
                <a:cubicBezTo>
                  <a:pt x="0" y="235845"/>
                  <a:pt x="235845" y="0"/>
                  <a:pt x="526774" y="0"/>
                </a:cubicBezTo>
                <a:close/>
              </a:path>
            </a:pathLst>
          </a:custGeom>
          <a:solidFill>
            <a:schemeClr val="bg1">
              <a:lumMod val="95000"/>
            </a:schemeClr>
          </a:solidFill>
        </p:spPr>
        <p:txBody>
          <a:bodyPr wrap="square">
            <a:noAutofit/>
          </a:bodyPr>
          <a:lstStyle>
            <a:lvl1pPr marL="0" indent="0" algn="ctr">
              <a:buNone/>
              <a:defRPr/>
            </a:lvl1pPr>
          </a:lstStyle>
          <a:p>
            <a:r>
              <a:rPr lang="nl-NL" dirty="0"/>
              <a:t>afbeelding</a:t>
            </a:r>
          </a:p>
        </p:txBody>
      </p:sp>
      <p:sp>
        <p:nvSpPr>
          <p:cNvPr id="24" name="Tijdelijke aanduiding voor tekst 7">
            <a:extLst>
              <a:ext uri="{FF2B5EF4-FFF2-40B4-BE49-F238E27FC236}">
                <a16:creationId xmlns:a16="http://schemas.microsoft.com/office/drawing/2014/main" id="{F7AD0180-994C-CD4B-84C2-8D1A14011292}"/>
              </a:ext>
            </a:extLst>
          </p:cNvPr>
          <p:cNvSpPr>
            <a:spLocks noGrp="1"/>
          </p:cNvSpPr>
          <p:nvPr>
            <p:ph type="body" sz="quarter" idx="32" hasCustomPrompt="1"/>
          </p:nvPr>
        </p:nvSpPr>
        <p:spPr>
          <a:xfrm>
            <a:off x="7285521" y="4710873"/>
            <a:ext cx="3849336" cy="258763"/>
          </a:xfrm>
        </p:spPr>
        <p:txBody>
          <a:bodyPr/>
          <a:lstStyle>
            <a:lvl1pPr marL="0" indent="0">
              <a:buNone/>
              <a:defRPr>
                <a:solidFill>
                  <a:schemeClr val="accent1"/>
                </a:solidFill>
              </a:defRPr>
            </a:lvl1pPr>
          </a:lstStyle>
          <a:p>
            <a:pPr lvl="0"/>
            <a:r>
              <a:rPr lang="nl-NL" dirty="0"/>
              <a:t>Naam</a:t>
            </a:r>
          </a:p>
        </p:txBody>
      </p:sp>
      <p:sp>
        <p:nvSpPr>
          <p:cNvPr id="25" name="Tijdelijke aanduiding voor tekst 7">
            <a:extLst>
              <a:ext uri="{FF2B5EF4-FFF2-40B4-BE49-F238E27FC236}">
                <a16:creationId xmlns:a16="http://schemas.microsoft.com/office/drawing/2014/main" id="{B266032E-F8C2-0F46-AED9-17ECF6F5B9F5}"/>
              </a:ext>
            </a:extLst>
          </p:cNvPr>
          <p:cNvSpPr>
            <a:spLocks noGrp="1"/>
          </p:cNvSpPr>
          <p:nvPr>
            <p:ph type="body" sz="quarter" idx="33" hasCustomPrompt="1"/>
          </p:nvPr>
        </p:nvSpPr>
        <p:spPr>
          <a:xfrm>
            <a:off x="7285520" y="4980679"/>
            <a:ext cx="3849337" cy="258763"/>
          </a:xfrm>
        </p:spPr>
        <p:txBody>
          <a:bodyPr>
            <a:normAutofit/>
          </a:bodyPr>
          <a:lstStyle>
            <a:lvl1pPr marL="0" indent="0">
              <a:buNone/>
              <a:defRPr sz="1200" i="1">
                <a:solidFill>
                  <a:schemeClr val="tx1"/>
                </a:solidFill>
              </a:defRPr>
            </a:lvl1pPr>
          </a:lstStyle>
          <a:p>
            <a:pPr lvl="0"/>
            <a:r>
              <a:rPr lang="nl-NL" dirty="0"/>
              <a:t>Functienaam</a:t>
            </a:r>
          </a:p>
        </p:txBody>
      </p:sp>
      <p:cxnSp>
        <p:nvCxnSpPr>
          <p:cNvPr id="26" name="Rechte verbindingslijn 25">
            <a:extLst>
              <a:ext uri="{FF2B5EF4-FFF2-40B4-BE49-F238E27FC236}">
                <a16:creationId xmlns:a16="http://schemas.microsoft.com/office/drawing/2014/main" id="{96C2D0D7-CF4B-0C42-8F4C-E7FBE09C9034}"/>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918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cxnSp>
        <p:nvCxnSpPr>
          <p:cNvPr id="2" name="Rechte verbindingslijn 1">
            <a:extLst>
              <a:ext uri="{FF2B5EF4-FFF2-40B4-BE49-F238E27FC236}">
                <a16:creationId xmlns:a16="http://schemas.microsoft.com/office/drawing/2014/main" id="{FBA5152C-19CB-BD4B-91EC-DFCDC54579A8}"/>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882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oofdstuk/tabblad">
    <p:spTree>
      <p:nvGrpSpPr>
        <p:cNvPr id="1" name=""/>
        <p:cNvGrpSpPr/>
        <p:nvPr/>
      </p:nvGrpSpPr>
      <p:grpSpPr>
        <a:xfrm>
          <a:off x="0" y="0"/>
          <a:ext cx="0" cy="0"/>
          <a:chOff x="0" y="0"/>
          <a:chExt cx="0" cy="0"/>
        </a:xfrm>
      </p:grpSpPr>
      <p:sp>
        <p:nvSpPr>
          <p:cNvPr id="10" name="Tijdelijke aanduiding voor afbeelding 9">
            <a:extLst>
              <a:ext uri="{FF2B5EF4-FFF2-40B4-BE49-F238E27FC236}">
                <a16:creationId xmlns:a16="http://schemas.microsoft.com/office/drawing/2014/main" id="{B75E0B80-3CE4-4741-B69F-3C5D9901A004}"/>
              </a:ext>
            </a:extLst>
          </p:cNvPr>
          <p:cNvSpPr>
            <a:spLocks noGrp="1"/>
          </p:cNvSpPr>
          <p:nvPr>
            <p:ph type="pic" sz="quarter" idx="16"/>
          </p:nvPr>
        </p:nvSpPr>
        <p:spPr>
          <a:xfrm>
            <a:off x="-12146" y="0"/>
            <a:ext cx="12204146" cy="6858000"/>
          </a:xfrm>
          <a:custGeom>
            <a:avLst/>
            <a:gdLst>
              <a:gd name="connsiteX0" fmla="*/ 5583745 w 9147715"/>
              <a:gd name="connsiteY0" fmla="*/ 0 h 5132514"/>
              <a:gd name="connsiteX1" fmla="*/ 9147715 w 9147715"/>
              <a:gd name="connsiteY1" fmla="*/ 0 h 5132514"/>
              <a:gd name="connsiteX2" fmla="*/ 9147715 w 9147715"/>
              <a:gd name="connsiteY2" fmla="*/ 5132514 h 5132514"/>
              <a:gd name="connsiteX3" fmla="*/ 6251543 w 9147715"/>
              <a:gd name="connsiteY3" fmla="*/ 5132514 h 5132514"/>
              <a:gd name="connsiteX4" fmla="*/ 5811393 w 9147715"/>
              <a:gd name="connsiteY4" fmla="*/ 2486201 h 5132514"/>
              <a:gd name="connsiteX5" fmla="*/ 5429726 w 9147715"/>
              <a:gd name="connsiteY5" fmla="*/ 1832238 h 5132514"/>
              <a:gd name="connsiteX6" fmla="*/ 5489257 w 9147715"/>
              <a:gd name="connsiteY6" fmla="*/ 892702 h 5132514"/>
              <a:gd name="connsiteX7" fmla="*/ 5613749 w 9147715"/>
              <a:gd name="connsiteY7" fmla="*/ 297853 h 5132514"/>
              <a:gd name="connsiteX8" fmla="*/ 5583745 w 9147715"/>
              <a:gd name="connsiteY8" fmla="*/ 0 h 5132514"/>
              <a:gd name="connsiteX9" fmla="*/ 2677477 w 9147715"/>
              <a:gd name="connsiteY9" fmla="*/ 0 h 5132514"/>
              <a:gd name="connsiteX10" fmla="*/ 5574030 w 9147715"/>
              <a:gd name="connsiteY10" fmla="*/ 0 h 5132514"/>
              <a:gd name="connsiteX11" fmla="*/ 5604129 w 9147715"/>
              <a:gd name="connsiteY11" fmla="*/ 297853 h 5132514"/>
              <a:gd name="connsiteX12" fmla="*/ 5480304 w 9147715"/>
              <a:gd name="connsiteY12" fmla="*/ 889561 h 5132514"/>
              <a:gd name="connsiteX13" fmla="*/ 5420583 w 9147715"/>
              <a:gd name="connsiteY13" fmla="*/ 1834713 h 5132514"/>
              <a:gd name="connsiteX14" fmla="*/ 5804535 w 9147715"/>
              <a:gd name="connsiteY14" fmla="*/ 2492769 h 5132514"/>
              <a:gd name="connsiteX15" fmla="*/ 6240876 w 9147715"/>
              <a:gd name="connsiteY15" fmla="*/ 5132323 h 5132514"/>
              <a:gd name="connsiteX16" fmla="*/ 2010442 w 9147715"/>
              <a:gd name="connsiteY16" fmla="*/ 5132323 h 5132514"/>
              <a:gd name="connsiteX17" fmla="*/ 2446877 w 9147715"/>
              <a:gd name="connsiteY17" fmla="*/ 2492769 h 5132514"/>
              <a:gd name="connsiteX18" fmla="*/ 2830830 w 9147715"/>
              <a:gd name="connsiteY18" fmla="*/ 1834713 h 5132514"/>
              <a:gd name="connsiteX19" fmla="*/ 2771108 w 9147715"/>
              <a:gd name="connsiteY19" fmla="*/ 889561 h 5132514"/>
              <a:gd name="connsiteX20" fmla="*/ 2647283 w 9147715"/>
              <a:gd name="connsiteY20" fmla="*/ 297853 h 5132514"/>
              <a:gd name="connsiteX21" fmla="*/ 2677477 w 9147715"/>
              <a:gd name="connsiteY21" fmla="*/ 0 h 5132514"/>
              <a:gd name="connsiteX22" fmla="*/ 0 w 9147715"/>
              <a:gd name="connsiteY22" fmla="*/ 0 h 5132514"/>
              <a:gd name="connsiteX23" fmla="*/ 2667762 w 9147715"/>
              <a:gd name="connsiteY23" fmla="*/ 0 h 5132514"/>
              <a:gd name="connsiteX24" fmla="*/ 2637758 w 9147715"/>
              <a:gd name="connsiteY24" fmla="*/ 297853 h 5132514"/>
              <a:gd name="connsiteX25" fmla="*/ 2762345 w 9147715"/>
              <a:gd name="connsiteY25" fmla="*/ 892702 h 5132514"/>
              <a:gd name="connsiteX26" fmla="*/ 2821781 w 9147715"/>
              <a:gd name="connsiteY26" fmla="*/ 1832238 h 5132514"/>
              <a:gd name="connsiteX27" fmla="*/ 2440210 w 9147715"/>
              <a:gd name="connsiteY27" fmla="*/ 2486106 h 5132514"/>
              <a:gd name="connsiteX28" fmla="*/ 2440496 w 9147715"/>
              <a:gd name="connsiteY28" fmla="*/ 2486011 h 5132514"/>
              <a:gd name="connsiteX29" fmla="*/ 2000250 w 9147715"/>
              <a:gd name="connsiteY29" fmla="*/ 5132323 h 5132514"/>
              <a:gd name="connsiteX30" fmla="*/ 0 w 9147715"/>
              <a:gd name="connsiteY30" fmla="*/ 5132323 h 513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47715" h="5132514">
                <a:moveTo>
                  <a:pt x="5583745" y="0"/>
                </a:moveTo>
                <a:lnTo>
                  <a:pt x="9147715" y="0"/>
                </a:lnTo>
                <a:lnTo>
                  <a:pt x="9147715" y="5132514"/>
                </a:lnTo>
                <a:lnTo>
                  <a:pt x="6251543" y="5132514"/>
                </a:lnTo>
                <a:cubicBezTo>
                  <a:pt x="6671148" y="4244962"/>
                  <a:pt x="6495745" y="3190368"/>
                  <a:pt x="5811393" y="2486201"/>
                </a:cubicBezTo>
                <a:cubicBezTo>
                  <a:pt x="5620226" y="2284396"/>
                  <a:pt x="5492210" y="2064314"/>
                  <a:pt x="5429726" y="1832238"/>
                </a:cubicBezTo>
                <a:cubicBezTo>
                  <a:pt x="5352383" y="1545142"/>
                  <a:pt x="5372386" y="1229012"/>
                  <a:pt x="5489257" y="892702"/>
                </a:cubicBezTo>
                <a:cubicBezTo>
                  <a:pt x="5549455" y="719074"/>
                  <a:pt x="5613749" y="515745"/>
                  <a:pt x="5613749" y="297853"/>
                </a:cubicBezTo>
                <a:cubicBezTo>
                  <a:pt x="5613816" y="197812"/>
                  <a:pt x="5603767" y="98020"/>
                  <a:pt x="5583745" y="0"/>
                </a:cubicBezTo>
                <a:close/>
                <a:moveTo>
                  <a:pt x="2677477" y="0"/>
                </a:moveTo>
                <a:lnTo>
                  <a:pt x="5574030" y="0"/>
                </a:lnTo>
                <a:cubicBezTo>
                  <a:pt x="5594128" y="98010"/>
                  <a:pt x="5604215" y="197806"/>
                  <a:pt x="5604129" y="297853"/>
                </a:cubicBezTo>
                <a:cubicBezTo>
                  <a:pt x="5604129" y="514222"/>
                  <a:pt x="5540311" y="716694"/>
                  <a:pt x="5480304" y="889561"/>
                </a:cubicBezTo>
                <a:cubicBezTo>
                  <a:pt x="5362861" y="1227775"/>
                  <a:pt x="5342763" y="1545713"/>
                  <a:pt x="5420583" y="1834713"/>
                </a:cubicBezTo>
                <a:cubicBezTo>
                  <a:pt x="5483543" y="2068312"/>
                  <a:pt x="5612702" y="2289727"/>
                  <a:pt x="5804535" y="2492769"/>
                </a:cubicBezTo>
                <a:cubicBezTo>
                  <a:pt x="6487277" y="3195222"/>
                  <a:pt x="6661271" y="4247741"/>
                  <a:pt x="6240876" y="5132323"/>
                </a:cubicBezTo>
                <a:lnTo>
                  <a:pt x="2010442" y="5132323"/>
                </a:lnTo>
                <a:cubicBezTo>
                  <a:pt x="1590018" y="4247731"/>
                  <a:pt x="1764049" y="3195175"/>
                  <a:pt x="2446877" y="2492769"/>
                </a:cubicBezTo>
                <a:cubicBezTo>
                  <a:pt x="2638711" y="2289727"/>
                  <a:pt x="2767870" y="2068312"/>
                  <a:pt x="2830830" y="1834713"/>
                </a:cubicBezTo>
                <a:cubicBezTo>
                  <a:pt x="2908649" y="1545713"/>
                  <a:pt x="2888552" y="1227775"/>
                  <a:pt x="2771108" y="889561"/>
                </a:cubicBezTo>
                <a:cubicBezTo>
                  <a:pt x="2711291" y="716694"/>
                  <a:pt x="2647283" y="514222"/>
                  <a:pt x="2647283" y="297853"/>
                </a:cubicBezTo>
                <a:cubicBezTo>
                  <a:pt x="2647226" y="197803"/>
                  <a:pt x="2657341" y="98006"/>
                  <a:pt x="2677477" y="0"/>
                </a:cubicBezTo>
                <a:close/>
                <a:moveTo>
                  <a:pt x="0" y="0"/>
                </a:moveTo>
                <a:lnTo>
                  <a:pt x="2667762" y="0"/>
                </a:lnTo>
                <a:cubicBezTo>
                  <a:pt x="2647741" y="98020"/>
                  <a:pt x="2637692" y="197812"/>
                  <a:pt x="2637758" y="297853"/>
                </a:cubicBezTo>
                <a:cubicBezTo>
                  <a:pt x="2637758" y="515745"/>
                  <a:pt x="2702052" y="719169"/>
                  <a:pt x="2762345" y="892702"/>
                </a:cubicBezTo>
                <a:cubicBezTo>
                  <a:pt x="2878931" y="1229012"/>
                  <a:pt x="2899124" y="1545142"/>
                  <a:pt x="2821781" y="1832238"/>
                </a:cubicBezTo>
                <a:cubicBezTo>
                  <a:pt x="2759297" y="2064314"/>
                  <a:pt x="2630710" y="2284396"/>
                  <a:pt x="2440210" y="2486106"/>
                </a:cubicBezTo>
                <a:lnTo>
                  <a:pt x="2440496" y="2486011"/>
                </a:lnTo>
                <a:cubicBezTo>
                  <a:pt x="1756115" y="3190158"/>
                  <a:pt x="1580674" y="4244752"/>
                  <a:pt x="2000250" y="5132323"/>
                </a:cubicBezTo>
                <a:lnTo>
                  <a:pt x="0" y="5132323"/>
                </a:lnTo>
                <a:close/>
              </a:path>
            </a:pathLst>
          </a:custGeom>
          <a:solidFill>
            <a:schemeClr val="bg1">
              <a:lumMod val="65000"/>
            </a:schemeClr>
          </a:solidFill>
        </p:spPr>
        <p:txBody>
          <a:bodyPr wrap="square">
            <a:noAutofit/>
          </a:bodyPr>
          <a:lstStyle/>
          <a:p>
            <a:endParaRPr lang="nl-NL"/>
          </a:p>
        </p:txBody>
      </p:sp>
      <p:sp>
        <p:nvSpPr>
          <p:cNvPr id="22" name="Foto: overlay">
            <a:extLst>
              <a:ext uri="{FF2B5EF4-FFF2-40B4-BE49-F238E27FC236}">
                <a16:creationId xmlns:a16="http://schemas.microsoft.com/office/drawing/2014/main" id="{5056B23D-DC1E-4147-940F-F28D08780C76}"/>
              </a:ext>
            </a:extLst>
          </p:cNvPr>
          <p:cNvSpPr>
            <a:spLocks noGrp="1"/>
          </p:cNvSpPr>
          <p:nvPr>
            <p:ph type="body" sz="quarter" idx="15" hasCustomPrompt="1"/>
          </p:nvPr>
        </p:nvSpPr>
        <p:spPr>
          <a:xfrm>
            <a:off x="6446520" y="609600"/>
            <a:ext cx="5745480" cy="4175760"/>
          </a:xfrm>
          <a:prstGeom prst="rect">
            <a:avLst/>
          </a:prstGeom>
          <a:blipFill dpi="0" rotWithShape="1">
            <a:blip r:embed="rId2">
              <a:alphaModFix amt="90000"/>
            </a:blip>
            <a:srcRect/>
            <a:stretch>
              <a:fillRect/>
            </a:stretch>
          </a:blipFill>
        </p:spPr>
        <p:txBody>
          <a:bodyPr>
            <a:normAutofit/>
          </a:bodyPr>
          <a:lstStyle>
            <a:lvl1pPr algn="l">
              <a:lnSpc>
                <a:spcPct val="100000"/>
              </a:lnSpc>
              <a:defRPr sz="100" b="0">
                <a:solidFill>
                  <a:schemeClr val="bg1"/>
                </a:solidFill>
              </a:defRPr>
            </a:lvl1pPr>
          </a:lstStyle>
          <a:p>
            <a:pPr lvl="0"/>
            <a:r>
              <a:rPr lang="nl-NL" dirty="0"/>
              <a:t>‘</a:t>
            </a:r>
          </a:p>
        </p:txBody>
      </p:sp>
      <p:sp>
        <p:nvSpPr>
          <p:cNvPr id="23" name="Tekst: titel">
            <a:extLst>
              <a:ext uri="{FF2B5EF4-FFF2-40B4-BE49-F238E27FC236}">
                <a16:creationId xmlns:a16="http://schemas.microsoft.com/office/drawing/2014/main" id="{C406396B-7782-B243-8AF8-F0998E996630}"/>
              </a:ext>
            </a:extLst>
          </p:cNvPr>
          <p:cNvSpPr>
            <a:spLocks noGrp="1"/>
          </p:cNvSpPr>
          <p:nvPr>
            <p:ph type="title" hasCustomPrompt="1"/>
          </p:nvPr>
        </p:nvSpPr>
        <p:spPr>
          <a:xfrm>
            <a:off x="7209184" y="2273300"/>
            <a:ext cx="4312256" cy="596900"/>
          </a:xfrm>
          <a:prstGeom prst="rect">
            <a:avLst/>
          </a:prstGeom>
        </p:spPr>
        <p:txBody>
          <a:bodyPr anchor="t" anchorCtr="0"/>
          <a:lstStyle>
            <a:lvl1pPr>
              <a:lnSpc>
                <a:spcPct val="100000"/>
              </a:lnSpc>
              <a:defRPr sz="3000" b="1">
                <a:solidFill>
                  <a:schemeClr val="accent1"/>
                </a:solidFill>
              </a:defRPr>
            </a:lvl1pPr>
          </a:lstStyle>
          <a:p>
            <a:r>
              <a:rPr lang="nl-NL" dirty="0"/>
              <a:t>Hoofdstuk</a:t>
            </a:r>
          </a:p>
        </p:txBody>
      </p:sp>
      <p:sp>
        <p:nvSpPr>
          <p:cNvPr id="5" name="Tijdelijke aanduiding voor tekst 4">
            <a:extLst>
              <a:ext uri="{FF2B5EF4-FFF2-40B4-BE49-F238E27FC236}">
                <a16:creationId xmlns:a16="http://schemas.microsoft.com/office/drawing/2014/main" id="{EBD67149-5464-3E47-BD59-BDD196258E95}"/>
              </a:ext>
            </a:extLst>
          </p:cNvPr>
          <p:cNvSpPr>
            <a:spLocks noGrp="1"/>
          </p:cNvSpPr>
          <p:nvPr>
            <p:ph type="body" sz="quarter" idx="17" hasCustomPrompt="1"/>
          </p:nvPr>
        </p:nvSpPr>
        <p:spPr>
          <a:xfrm>
            <a:off x="7213600" y="2705100"/>
            <a:ext cx="4305300" cy="508000"/>
          </a:xfrm>
        </p:spPr>
        <p:txBody>
          <a:bodyPr>
            <a:normAutofit/>
          </a:bodyPr>
          <a:lstStyle>
            <a:lvl1pPr>
              <a:defRPr sz="2000"/>
            </a:lvl1pPr>
          </a:lstStyle>
          <a:p>
            <a:pPr lvl="0"/>
            <a:r>
              <a:rPr lang="nl-NL" dirty="0"/>
              <a:t>Subtitel</a:t>
            </a:r>
          </a:p>
        </p:txBody>
      </p:sp>
    </p:spTree>
    <p:extLst>
      <p:ext uri="{BB962C8B-B14F-4D97-AF65-F5344CB8AC3E}">
        <p14:creationId xmlns:p14="http://schemas.microsoft.com/office/powerpoint/2010/main" val="50514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koloms">
    <p:spTree>
      <p:nvGrpSpPr>
        <p:cNvPr id="1" name=""/>
        <p:cNvGrpSpPr/>
        <p:nvPr/>
      </p:nvGrpSpPr>
      <p:grpSpPr>
        <a:xfrm>
          <a:off x="0" y="0"/>
          <a:ext cx="0" cy="0"/>
          <a:chOff x="0" y="0"/>
          <a:chExt cx="0" cy="0"/>
        </a:xfrm>
      </p:grpSpPr>
      <p:sp>
        <p:nvSpPr>
          <p:cNvPr id="2" name="Tekst: titel"/>
          <p:cNvSpPr>
            <a:spLocks noGrp="1"/>
          </p:cNvSpPr>
          <p:nvPr>
            <p:ph type="title"/>
          </p:nvPr>
        </p:nvSpPr>
        <p:spPr>
          <a:xfrm>
            <a:off x="695324" y="728663"/>
            <a:ext cx="10804126" cy="494411"/>
          </a:xfrm>
        </p:spPr>
        <p:txBody>
          <a:bodyPr/>
          <a:lstStyle/>
          <a:p>
            <a:r>
              <a:rPr lang="nl-NL"/>
              <a:t>Klik om stijl te bewerken</a:t>
            </a:r>
            <a:endParaRPr lang="nl-NL" dirty="0"/>
          </a:p>
        </p:txBody>
      </p:sp>
      <p:sp>
        <p:nvSpPr>
          <p:cNvPr id="9" name="Tekst: ondertitel"/>
          <p:cNvSpPr>
            <a:spLocks noGrp="1"/>
          </p:cNvSpPr>
          <p:nvPr>
            <p:ph type="body" sz="quarter" idx="10" hasCustomPrompt="1"/>
          </p:nvPr>
        </p:nvSpPr>
        <p:spPr>
          <a:xfrm>
            <a:off x="695324" y="1223438"/>
            <a:ext cx="10804126"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sp>
        <p:nvSpPr>
          <p:cNvPr id="12" name="Tekst: inhoud"/>
          <p:cNvSpPr>
            <a:spLocks noGrp="1"/>
          </p:cNvSpPr>
          <p:nvPr>
            <p:ph type="body" sz="quarter" idx="11" hasCustomPrompt="1"/>
          </p:nvPr>
        </p:nvSpPr>
        <p:spPr>
          <a:xfrm>
            <a:off x="695325" y="1894840"/>
            <a:ext cx="5248276" cy="4413882"/>
          </a:xfrm>
        </p:spPr>
        <p:txBody>
          <a:bodyPr/>
          <a:lstStyle>
            <a:lvl1pPr marL="0" indent="0">
              <a:buNone/>
              <a:defRPr/>
            </a:lvl1pPr>
          </a:lstStyle>
          <a:p>
            <a:pPr lvl="0"/>
            <a:r>
              <a:rPr lang="nl-NL" dirty="0"/>
              <a:t>Tekststijl van het model bewerken</a:t>
            </a:r>
          </a:p>
        </p:txBody>
      </p:sp>
      <p:sp>
        <p:nvSpPr>
          <p:cNvPr id="8" name="Tekst: inhoud">
            <a:extLst>
              <a:ext uri="{FF2B5EF4-FFF2-40B4-BE49-F238E27FC236}">
                <a16:creationId xmlns:a16="http://schemas.microsoft.com/office/drawing/2014/main" id="{8E158463-3658-3843-AD41-E7541F1E0079}"/>
              </a:ext>
            </a:extLst>
          </p:cNvPr>
          <p:cNvSpPr>
            <a:spLocks noGrp="1"/>
          </p:cNvSpPr>
          <p:nvPr>
            <p:ph type="body" sz="quarter" idx="12" hasCustomPrompt="1"/>
          </p:nvPr>
        </p:nvSpPr>
        <p:spPr>
          <a:xfrm>
            <a:off x="6251174" y="1894840"/>
            <a:ext cx="5248276" cy="4413882"/>
          </a:xfrm>
        </p:spPr>
        <p:txBody>
          <a:bodyPr/>
          <a:lstStyle>
            <a:lvl1pPr marL="0" indent="0">
              <a:buNone/>
              <a:defRPr/>
            </a:lvl1pPr>
          </a:lstStyle>
          <a:p>
            <a:pPr lvl="0"/>
            <a:r>
              <a:rPr lang="nl-NL" dirty="0"/>
              <a:t>Tekststijl van het model bewerken</a:t>
            </a:r>
          </a:p>
        </p:txBody>
      </p:sp>
      <p:cxnSp>
        <p:nvCxnSpPr>
          <p:cNvPr id="5" name="Rechte verbindingslijn 4">
            <a:extLst>
              <a:ext uri="{FF2B5EF4-FFF2-40B4-BE49-F238E27FC236}">
                <a16:creationId xmlns:a16="http://schemas.microsoft.com/office/drawing/2014/main" id="{AB7E6DCA-2050-8748-ACE5-B7B1D7D8ACE7}"/>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262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oto met tekst">
    <p:spTree>
      <p:nvGrpSpPr>
        <p:cNvPr id="1" name=""/>
        <p:cNvGrpSpPr/>
        <p:nvPr/>
      </p:nvGrpSpPr>
      <p:grpSpPr>
        <a:xfrm>
          <a:off x="0" y="0"/>
          <a:ext cx="0" cy="0"/>
          <a:chOff x="0" y="0"/>
          <a:chExt cx="0" cy="0"/>
        </a:xfrm>
      </p:grpSpPr>
      <p:sp>
        <p:nvSpPr>
          <p:cNvPr id="10" name="Tijdelijke aanduiding voor afbeelding 9">
            <a:extLst>
              <a:ext uri="{FF2B5EF4-FFF2-40B4-BE49-F238E27FC236}">
                <a16:creationId xmlns:a16="http://schemas.microsoft.com/office/drawing/2014/main" id="{CFA10ADF-B17F-7943-AEB4-8C50EC5100A1}"/>
              </a:ext>
            </a:extLst>
          </p:cNvPr>
          <p:cNvSpPr>
            <a:spLocks noGrp="1"/>
          </p:cNvSpPr>
          <p:nvPr>
            <p:ph type="pic" sz="quarter" idx="16"/>
          </p:nvPr>
        </p:nvSpPr>
        <p:spPr>
          <a:xfrm>
            <a:off x="-7574" y="1"/>
            <a:ext cx="12202116" cy="6863800"/>
          </a:xfrm>
          <a:custGeom>
            <a:avLst/>
            <a:gdLst>
              <a:gd name="connsiteX0" fmla="*/ 0 w 12202116"/>
              <a:gd name="connsiteY0" fmla="*/ 0 h 6863800"/>
              <a:gd name="connsiteX1" fmla="*/ 12202116 w 12202116"/>
              <a:gd name="connsiteY1" fmla="*/ 0 h 6863800"/>
              <a:gd name="connsiteX2" fmla="*/ 12202116 w 12202116"/>
              <a:gd name="connsiteY2" fmla="*/ 5318842 h 6863800"/>
              <a:gd name="connsiteX3" fmla="*/ 10231376 w 12202116"/>
              <a:gd name="connsiteY3" fmla="*/ 5919948 h 6863800"/>
              <a:gd name="connsiteX4" fmla="*/ 8819275 w 12202116"/>
              <a:gd name="connsiteY4" fmla="*/ 5624224 h 6863800"/>
              <a:gd name="connsiteX5" fmla="*/ 5013517 w 12202116"/>
              <a:gd name="connsiteY5" fmla="*/ 6393590 h 6863800"/>
              <a:gd name="connsiteX6" fmla="*/ 4463011 w 12202116"/>
              <a:gd name="connsiteY6" fmla="*/ 6863800 h 6863800"/>
              <a:gd name="connsiteX7" fmla="*/ 0 w 12202116"/>
              <a:gd name="connsiteY7" fmla="*/ 6863800 h 68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2116" h="6863800">
                <a:moveTo>
                  <a:pt x="0" y="0"/>
                </a:moveTo>
                <a:lnTo>
                  <a:pt x="12202116" y="0"/>
                </a:lnTo>
                <a:lnTo>
                  <a:pt x="12202116" y="5318842"/>
                </a:lnTo>
                <a:cubicBezTo>
                  <a:pt x="11620069" y="5711747"/>
                  <a:pt x="10933614" y="5921130"/>
                  <a:pt x="10231376" y="5919948"/>
                </a:cubicBezTo>
                <a:cubicBezTo>
                  <a:pt x="9728779" y="5919948"/>
                  <a:pt x="9265322" y="5779139"/>
                  <a:pt x="8819275" y="5624224"/>
                </a:cubicBezTo>
                <a:cubicBezTo>
                  <a:pt x="7067239" y="5016255"/>
                  <a:pt x="5855923" y="5597537"/>
                  <a:pt x="5013517" y="6393590"/>
                </a:cubicBezTo>
                <a:cubicBezTo>
                  <a:pt x="4840348" y="6562027"/>
                  <a:pt x="4656451" y="6719090"/>
                  <a:pt x="4463011" y="6863800"/>
                </a:cubicBezTo>
                <a:lnTo>
                  <a:pt x="0" y="6863800"/>
                </a:lnTo>
                <a:close/>
              </a:path>
            </a:pathLst>
          </a:custGeom>
          <a:solidFill>
            <a:schemeClr val="bg1">
              <a:lumMod val="75000"/>
            </a:schemeClr>
          </a:solidFill>
        </p:spPr>
        <p:txBody>
          <a:bodyPr wrap="square">
            <a:noAutofit/>
          </a:bodyPr>
          <a:lstStyle/>
          <a:p>
            <a:endParaRPr lang="nl-NL"/>
          </a:p>
        </p:txBody>
      </p:sp>
      <p:sp>
        <p:nvSpPr>
          <p:cNvPr id="22" name="Foto: overlay">
            <a:extLst>
              <a:ext uri="{FF2B5EF4-FFF2-40B4-BE49-F238E27FC236}">
                <a16:creationId xmlns:a16="http://schemas.microsoft.com/office/drawing/2014/main" id="{5056B23D-DC1E-4147-940F-F28D08780C76}"/>
              </a:ext>
            </a:extLst>
          </p:cNvPr>
          <p:cNvSpPr>
            <a:spLocks noGrp="1"/>
          </p:cNvSpPr>
          <p:nvPr>
            <p:ph type="body" sz="quarter" idx="15" hasCustomPrompt="1"/>
          </p:nvPr>
        </p:nvSpPr>
        <p:spPr>
          <a:xfrm>
            <a:off x="6355080" y="0"/>
            <a:ext cx="5836920" cy="6858000"/>
          </a:xfrm>
          <a:prstGeom prst="rect">
            <a:avLst/>
          </a:prstGeom>
          <a:blipFill dpi="0" rotWithShape="1">
            <a:blip r:embed="rId2">
              <a:alphaModFix amt="90000"/>
            </a:blip>
            <a:srcRect/>
            <a:stretch>
              <a:fillRect/>
            </a:stretch>
          </a:blipFill>
        </p:spPr>
        <p:txBody>
          <a:bodyPr>
            <a:normAutofit/>
          </a:bodyPr>
          <a:lstStyle>
            <a:lvl1pPr algn="l">
              <a:lnSpc>
                <a:spcPct val="100000"/>
              </a:lnSpc>
              <a:defRPr sz="100" b="0">
                <a:solidFill>
                  <a:schemeClr val="bg1"/>
                </a:solidFill>
              </a:defRPr>
            </a:lvl1pPr>
          </a:lstStyle>
          <a:p>
            <a:pPr lvl="0"/>
            <a:r>
              <a:rPr lang="nl-NL" dirty="0"/>
              <a:t>‘</a:t>
            </a:r>
          </a:p>
        </p:txBody>
      </p:sp>
      <p:sp>
        <p:nvSpPr>
          <p:cNvPr id="23" name="Tekst: titel">
            <a:extLst>
              <a:ext uri="{FF2B5EF4-FFF2-40B4-BE49-F238E27FC236}">
                <a16:creationId xmlns:a16="http://schemas.microsoft.com/office/drawing/2014/main" id="{C406396B-7782-B243-8AF8-F0998E996630}"/>
              </a:ext>
            </a:extLst>
          </p:cNvPr>
          <p:cNvSpPr>
            <a:spLocks noGrp="1"/>
          </p:cNvSpPr>
          <p:nvPr>
            <p:ph type="title"/>
          </p:nvPr>
        </p:nvSpPr>
        <p:spPr>
          <a:xfrm>
            <a:off x="8122920" y="2164080"/>
            <a:ext cx="3185160" cy="3550920"/>
          </a:xfrm>
          <a:prstGeom prst="rect">
            <a:avLst/>
          </a:prstGeom>
        </p:spPr>
        <p:txBody>
          <a:bodyPr/>
          <a:lstStyle>
            <a:lvl1pPr>
              <a:lnSpc>
                <a:spcPct val="120000"/>
              </a:lnSpc>
              <a:defRPr sz="2000" b="0">
                <a:solidFill>
                  <a:schemeClr val="bg1"/>
                </a:solidFill>
              </a:defRPr>
            </a:lvl1pPr>
          </a:lstStyle>
          <a:p>
            <a:r>
              <a:rPr lang="nl-NL" dirty="0"/>
              <a:t>Klik om de stijl te bewerken</a:t>
            </a:r>
          </a:p>
        </p:txBody>
      </p:sp>
    </p:spTree>
    <p:extLst>
      <p:ext uri="{BB962C8B-B14F-4D97-AF65-F5344CB8AC3E}">
        <p14:creationId xmlns:p14="http://schemas.microsoft.com/office/powerpoint/2010/main" val="117883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oto met tekst 2">
    <p:spTree>
      <p:nvGrpSpPr>
        <p:cNvPr id="1" name=""/>
        <p:cNvGrpSpPr/>
        <p:nvPr/>
      </p:nvGrpSpPr>
      <p:grpSpPr>
        <a:xfrm>
          <a:off x="0" y="0"/>
          <a:ext cx="0" cy="0"/>
          <a:chOff x="0" y="0"/>
          <a:chExt cx="0" cy="0"/>
        </a:xfrm>
      </p:grpSpPr>
      <p:sp>
        <p:nvSpPr>
          <p:cNvPr id="11" name="Tijdelijke aanduiding voor afbeelding 10">
            <a:extLst>
              <a:ext uri="{FF2B5EF4-FFF2-40B4-BE49-F238E27FC236}">
                <a16:creationId xmlns:a16="http://schemas.microsoft.com/office/drawing/2014/main" id="{2A4AF918-B8E6-7E44-9163-FBEDA0E193CD}"/>
              </a:ext>
            </a:extLst>
          </p:cNvPr>
          <p:cNvSpPr>
            <a:spLocks noGrp="1"/>
          </p:cNvSpPr>
          <p:nvPr>
            <p:ph type="pic" sz="quarter" idx="16"/>
          </p:nvPr>
        </p:nvSpPr>
        <p:spPr>
          <a:xfrm>
            <a:off x="0" y="19"/>
            <a:ext cx="12192222" cy="6857982"/>
          </a:xfrm>
          <a:custGeom>
            <a:avLst/>
            <a:gdLst>
              <a:gd name="connsiteX0" fmla="*/ 432721 w 9145714"/>
              <a:gd name="connsiteY0" fmla="*/ 2955702 h 5144357"/>
              <a:gd name="connsiteX1" fmla="*/ 466916 w 9145714"/>
              <a:gd name="connsiteY1" fmla="*/ 2955702 h 5144357"/>
              <a:gd name="connsiteX2" fmla="*/ 2094738 w 9145714"/>
              <a:gd name="connsiteY2" fmla="*/ 3344989 h 5144357"/>
              <a:gd name="connsiteX3" fmla="*/ 3391948 w 9145714"/>
              <a:gd name="connsiteY3" fmla="*/ 3692842 h 5144357"/>
              <a:gd name="connsiteX4" fmla="*/ 3622072 w 9145714"/>
              <a:gd name="connsiteY4" fmla="*/ 3692842 h 5144357"/>
              <a:gd name="connsiteX5" fmla="*/ 4209955 w 9145714"/>
              <a:gd name="connsiteY5" fmla="*/ 3480815 h 5144357"/>
              <a:gd name="connsiteX6" fmla="*/ 4551045 w 9145714"/>
              <a:gd name="connsiteY6" fmla="*/ 3037331 h 5144357"/>
              <a:gd name="connsiteX7" fmla="*/ 4892135 w 9145714"/>
              <a:gd name="connsiteY7" fmla="*/ 3480815 h 5144357"/>
              <a:gd name="connsiteX8" fmla="*/ 5480399 w 9145714"/>
              <a:gd name="connsiteY8" fmla="*/ 3692842 h 5144357"/>
              <a:gd name="connsiteX9" fmla="*/ 5710428 w 9145714"/>
              <a:gd name="connsiteY9" fmla="*/ 3692842 h 5144357"/>
              <a:gd name="connsiteX10" fmla="*/ 7007257 w 9145714"/>
              <a:gd name="connsiteY10" fmla="*/ 3344989 h 5144357"/>
              <a:gd name="connsiteX11" fmla="*/ 8668988 w 9145714"/>
              <a:gd name="connsiteY11" fmla="*/ 2955988 h 5144357"/>
              <a:gd name="connsiteX12" fmla="*/ 9145238 w 9145714"/>
              <a:gd name="connsiteY12" fmla="*/ 2997422 h 5144357"/>
              <a:gd name="connsiteX13" fmla="*/ 9145238 w 9145714"/>
              <a:gd name="connsiteY13" fmla="*/ 5144357 h 5144357"/>
              <a:gd name="connsiteX14" fmla="*/ 0 w 9145714"/>
              <a:gd name="connsiteY14" fmla="*/ 5144357 h 5144357"/>
              <a:gd name="connsiteX15" fmla="*/ 0 w 9145714"/>
              <a:gd name="connsiteY15" fmla="*/ 2988658 h 5144357"/>
              <a:gd name="connsiteX16" fmla="*/ 432721 w 9145714"/>
              <a:gd name="connsiteY16" fmla="*/ 2955702 h 5144357"/>
              <a:gd name="connsiteX17" fmla="*/ 0 w 9145714"/>
              <a:gd name="connsiteY17" fmla="*/ 0 h 5144357"/>
              <a:gd name="connsiteX18" fmla="*/ 9145714 w 9145714"/>
              <a:gd name="connsiteY18" fmla="*/ 0 h 5144357"/>
              <a:gd name="connsiteX19" fmla="*/ 9145714 w 9145714"/>
              <a:gd name="connsiteY19" fmla="*/ 2990088 h 5144357"/>
              <a:gd name="connsiteX20" fmla="*/ 8669464 w 9145714"/>
              <a:gd name="connsiteY20" fmla="*/ 2948845 h 5144357"/>
              <a:gd name="connsiteX21" fmla="*/ 7004876 w 9145714"/>
              <a:gd name="connsiteY21" fmla="*/ 3338227 h 5144357"/>
              <a:gd name="connsiteX22" fmla="*/ 5710238 w 9145714"/>
              <a:gd name="connsiteY22" fmla="*/ 3686175 h 5144357"/>
              <a:gd name="connsiteX23" fmla="*/ 5480685 w 9145714"/>
              <a:gd name="connsiteY23" fmla="*/ 3686175 h 5144357"/>
              <a:gd name="connsiteX24" fmla="*/ 4896803 w 9145714"/>
              <a:gd name="connsiteY24" fmla="*/ 3475006 h 5144357"/>
              <a:gd name="connsiteX25" fmla="*/ 4554855 w 9145714"/>
              <a:gd name="connsiteY25" fmla="*/ 3025140 h 5144357"/>
              <a:gd name="connsiteX26" fmla="*/ 4551522 w 9145714"/>
              <a:gd name="connsiteY26" fmla="*/ 3015139 h 5144357"/>
              <a:gd name="connsiteX27" fmla="*/ 4548092 w 9145714"/>
              <a:gd name="connsiteY27" fmla="*/ 3025140 h 5144357"/>
              <a:gd name="connsiteX28" fmla="*/ 4206240 w 9145714"/>
              <a:gd name="connsiteY28" fmla="*/ 3475006 h 5144357"/>
              <a:gd name="connsiteX29" fmla="*/ 3622167 w 9145714"/>
              <a:gd name="connsiteY29" fmla="*/ 3685699 h 5144357"/>
              <a:gd name="connsiteX30" fmla="*/ 3392615 w 9145714"/>
              <a:gd name="connsiteY30" fmla="*/ 3685699 h 5144357"/>
              <a:gd name="connsiteX31" fmla="*/ 2097215 w 9145714"/>
              <a:gd name="connsiteY31" fmla="*/ 3338227 h 5144357"/>
              <a:gd name="connsiteX32" fmla="*/ 432625 w 9145714"/>
              <a:gd name="connsiteY32" fmla="*/ 2948749 h 5144357"/>
              <a:gd name="connsiteX33" fmla="*/ 0 w 9145714"/>
              <a:gd name="connsiteY33" fmla="*/ 2981325 h 514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5714" h="5144357">
                <a:moveTo>
                  <a:pt x="432721" y="2955702"/>
                </a:moveTo>
                <a:cubicBezTo>
                  <a:pt x="444151" y="2955702"/>
                  <a:pt x="455486" y="2955702"/>
                  <a:pt x="466916" y="2955702"/>
                </a:cubicBezTo>
                <a:cubicBezTo>
                  <a:pt x="1025557" y="2955702"/>
                  <a:pt x="1568958" y="3153536"/>
                  <a:pt x="2094738" y="3344989"/>
                </a:cubicBezTo>
                <a:cubicBezTo>
                  <a:pt x="2546795" y="3509486"/>
                  <a:pt x="2973610" y="3664933"/>
                  <a:pt x="3391948" y="3692842"/>
                </a:cubicBezTo>
                <a:lnTo>
                  <a:pt x="3622072" y="3692842"/>
                </a:lnTo>
                <a:cubicBezTo>
                  <a:pt x="3833632" y="3676792"/>
                  <a:pt x="4036848" y="3603497"/>
                  <a:pt x="4209955" y="3480815"/>
                </a:cubicBezTo>
                <a:cubicBezTo>
                  <a:pt x="4372451" y="3363753"/>
                  <a:pt x="4490276" y="3210591"/>
                  <a:pt x="4551045" y="3037331"/>
                </a:cubicBezTo>
                <a:cubicBezTo>
                  <a:pt x="4611815" y="3210591"/>
                  <a:pt x="4729639" y="3363753"/>
                  <a:pt x="4892135" y="3480815"/>
                </a:cubicBezTo>
                <a:cubicBezTo>
                  <a:pt x="5065347" y="3603574"/>
                  <a:pt x="5268697" y="3676868"/>
                  <a:pt x="5480399" y="3692842"/>
                </a:cubicBezTo>
                <a:lnTo>
                  <a:pt x="5710428" y="3692842"/>
                </a:lnTo>
                <a:cubicBezTo>
                  <a:pt x="6128385" y="3664933"/>
                  <a:pt x="6555295" y="3509486"/>
                  <a:pt x="7007257" y="3344989"/>
                </a:cubicBezTo>
                <a:cubicBezTo>
                  <a:pt x="7543800" y="3149631"/>
                  <a:pt x="8099108" y="2947796"/>
                  <a:pt x="8668988" y="2955988"/>
                </a:cubicBezTo>
                <a:cubicBezTo>
                  <a:pt x="8891968" y="2959322"/>
                  <a:pt x="9037511" y="2973419"/>
                  <a:pt x="9145238" y="2997422"/>
                </a:cubicBezTo>
                <a:lnTo>
                  <a:pt x="9145238" y="5144357"/>
                </a:lnTo>
                <a:lnTo>
                  <a:pt x="0" y="5144357"/>
                </a:lnTo>
                <a:lnTo>
                  <a:pt x="0" y="2988658"/>
                </a:lnTo>
                <a:cubicBezTo>
                  <a:pt x="102870" y="2969990"/>
                  <a:pt x="238125" y="2958845"/>
                  <a:pt x="432721" y="2955702"/>
                </a:cubicBezTo>
                <a:close/>
                <a:moveTo>
                  <a:pt x="0" y="0"/>
                </a:moveTo>
                <a:lnTo>
                  <a:pt x="9145714" y="0"/>
                </a:lnTo>
                <a:lnTo>
                  <a:pt x="9145714" y="2990088"/>
                </a:lnTo>
                <a:cubicBezTo>
                  <a:pt x="9037130" y="2966276"/>
                  <a:pt x="8891492" y="2952083"/>
                  <a:pt x="8669464" y="2948845"/>
                </a:cubicBezTo>
                <a:cubicBezTo>
                  <a:pt x="8097393" y="2940368"/>
                  <a:pt x="7541990" y="3142679"/>
                  <a:pt x="7004876" y="3338227"/>
                </a:cubicBezTo>
                <a:cubicBezTo>
                  <a:pt x="6553200" y="3502628"/>
                  <a:pt x="6126956" y="3657600"/>
                  <a:pt x="5710238" y="3686175"/>
                </a:cubicBezTo>
                <a:lnTo>
                  <a:pt x="5480685" y="3686175"/>
                </a:lnTo>
                <a:cubicBezTo>
                  <a:pt x="5270506" y="3670049"/>
                  <a:pt x="5068672" y="3597050"/>
                  <a:pt x="4896803" y="3475006"/>
                </a:cubicBezTo>
                <a:cubicBezTo>
                  <a:pt x="4732401" y="3356610"/>
                  <a:pt x="4614196" y="3201067"/>
                  <a:pt x="4554855" y="3025140"/>
                </a:cubicBezTo>
                <a:lnTo>
                  <a:pt x="4551522" y="3015139"/>
                </a:lnTo>
                <a:lnTo>
                  <a:pt x="4548092" y="3025140"/>
                </a:lnTo>
                <a:cubicBezTo>
                  <a:pt x="4488847" y="3201067"/>
                  <a:pt x="4370642" y="3356610"/>
                  <a:pt x="4206240" y="3475006"/>
                </a:cubicBezTo>
                <a:cubicBezTo>
                  <a:pt x="4034266" y="3596916"/>
                  <a:pt x="3832365" y="3669744"/>
                  <a:pt x="3622167" y="3685699"/>
                </a:cubicBezTo>
                <a:lnTo>
                  <a:pt x="3392615" y="3685699"/>
                </a:lnTo>
                <a:cubicBezTo>
                  <a:pt x="2975134" y="3657886"/>
                  <a:pt x="2548699" y="3502628"/>
                  <a:pt x="2097215" y="3338227"/>
                </a:cubicBezTo>
                <a:cubicBezTo>
                  <a:pt x="1560005" y="3142679"/>
                  <a:pt x="1004888" y="2940463"/>
                  <a:pt x="432625" y="2948749"/>
                </a:cubicBezTo>
                <a:cubicBezTo>
                  <a:pt x="238601" y="2951607"/>
                  <a:pt x="103156" y="2962751"/>
                  <a:pt x="0" y="2981325"/>
                </a:cubicBezTo>
                <a:close/>
              </a:path>
            </a:pathLst>
          </a:custGeom>
          <a:solidFill>
            <a:schemeClr val="bg1">
              <a:lumMod val="75000"/>
            </a:schemeClr>
          </a:solidFill>
        </p:spPr>
        <p:txBody>
          <a:bodyPr wrap="square">
            <a:noAutofit/>
          </a:bodyPr>
          <a:lstStyle/>
          <a:p>
            <a:endParaRPr lang="nl-NL"/>
          </a:p>
        </p:txBody>
      </p:sp>
      <p:sp>
        <p:nvSpPr>
          <p:cNvPr id="22" name="Foto: overlay">
            <a:extLst>
              <a:ext uri="{FF2B5EF4-FFF2-40B4-BE49-F238E27FC236}">
                <a16:creationId xmlns:a16="http://schemas.microsoft.com/office/drawing/2014/main" id="{5056B23D-DC1E-4147-940F-F28D08780C76}"/>
              </a:ext>
            </a:extLst>
          </p:cNvPr>
          <p:cNvSpPr>
            <a:spLocks noGrp="1"/>
          </p:cNvSpPr>
          <p:nvPr>
            <p:ph type="body" sz="quarter" idx="15" hasCustomPrompt="1"/>
          </p:nvPr>
        </p:nvSpPr>
        <p:spPr>
          <a:xfrm>
            <a:off x="0" y="0"/>
            <a:ext cx="5181600" cy="6858000"/>
          </a:xfrm>
          <a:prstGeom prst="rect">
            <a:avLst/>
          </a:prstGeom>
          <a:blipFill dpi="0" rotWithShape="1">
            <a:blip r:embed="rId2">
              <a:alphaModFix amt="90000"/>
              <a:extLst>
                <a:ext uri="{96DAC541-7B7A-43D3-8B79-37D633B846F1}">
                  <asvg:svgBlip xmlns:asvg="http://schemas.microsoft.com/office/drawing/2016/SVG/main" r:embed="rId3"/>
                </a:ext>
              </a:extLst>
            </a:blip>
            <a:srcRect/>
            <a:stretch>
              <a:fillRect/>
            </a:stretch>
          </a:blipFill>
        </p:spPr>
        <p:txBody>
          <a:bodyPr>
            <a:normAutofit/>
          </a:bodyPr>
          <a:lstStyle>
            <a:lvl1pPr algn="l">
              <a:lnSpc>
                <a:spcPct val="100000"/>
              </a:lnSpc>
              <a:defRPr sz="100" b="0">
                <a:solidFill>
                  <a:schemeClr val="bg1"/>
                </a:solidFill>
              </a:defRPr>
            </a:lvl1pPr>
          </a:lstStyle>
          <a:p>
            <a:pPr lvl="0"/>
            <a:r>
              <a:rPr lang="nl-NL" dirty="0"/>
              <a:t>‘</a:t>
            </a:r>
          </a:p>
        </p:txBody>
      </p:sp>
      <p:sp>
        <p:nvSpPr>
          <p:cNvPr id="23" name="Tekst: titel">
            <a:extLst>
              <a:ext uri="{FF2B5EF4-FFF2-40B4-BE49-F238E27FC236}">
                <a16:creationId xmlns:a16="http://schemas.microsoft.com/office/drawing/2014/main" id="{C406396B-7782-B243-8AF8-F0998E996630}"/>
              </a:ext>
            </a:extLst>
          </p:cNvPr>
          <p:cNvSpPr>
            <a:spLocks noGrp="1"/>
          </p:cNvSpPr>
          <p:nvPr>
            <p:ph type="title"/>
          </p:nvPr>
        </p:nvSpPr>
        <p:spPr>
          <a:xfrm>
            <a:off x="781892" y="3575366"/>
            <a:ext cx="3034734" cy="2692911"/>
          </a:xfrm>
          <a:prstGeom prst="rect">
            <a:avLst/>
          </a:prstGeom>
        </p:spPr>
        <p:txBody>
          <a:bodyPr/>
          <a:lstStyle>
            <a:lvl1pPr>
              <a:lnSpc>
                <a:spcPct val="120000"/>
              </a:lnSpc>
              <a:defRPr sz="2000" b="0">
                <a:solidFill>
                  <a:schemeClr val="bg1"/>
                </a:solidFill>
              </a:defRPr>
            </a:lvl1pPr>
          </a:lstStyle>
          <a:p>
            <a:r>
              <a:rPr lang="nl-NL" dirty="0"/>
              <a:t>Klik om de stijl te bewerken</a:t>
            </a:r>
          </a:p>
        </p:txBody>
      </p:sp>
      <p:sp>
        <p:nvSpPr>
          <p:cNvPr id="24" name="Tekst: ondertitel">
            <a:extLst>
              <a:ext uri="{FF2B5EF4-FFF2-40B4-BE49-F238E27FC236}">
                <a16:creationId xmlns:a16="http://schemas.microsoft.com/office/drawing/2014/main" id="{633410DE-9007-1C4E-9BAE-39C8E8482CEF}"/>
              </a:ext>
            </a:extLst>
          </p:cNvPr>
          <p:cNvSpPr>
            <a:spLocks noGrp="1"/>
          </p:cNvSpPr>
          <p:nvPr>
            <p:ph type="body" sz="quarter" idx="10" hasCustomPrompt="1"/>
          </p:nvPr>
        </p:nvSpPr>
        <p:spPr>
          <a:xfrm>
            <a:off x="12948285" y="2870046"/>
            <a:ext cx="4577716" cy="705321"/>
          </a:xfrm>
          <a:prstGeom prst="rect">
            <a:avLst/>
          </a:prstGeom>
        </p:spPr>
        <p:txBody>
          <a:bodyPr>
            <a:normAutofit/>
          </a:bodyPr>
          <a:lstStyle>
            <a:lvl1pPr>
              <a:lnSpc>
                <a:spcPct val="100000"/>
              </a:lnSpc>
              <a:defRPr sz="2000" b="0" i="0">
                <a:solidFill>
                  <a:schemeClr val="tx1"/>
                </a:solidFill>
              </a:defRPr>
            </a:lvl1pPr>
          </a:lstStyle>
          <a:p>
            <a:pPr lvl="0"/>
            <a:r>
              <a:rPr lang="nl-NL" dirty="0"/>
              <a:t>Klik om een ondertitel te maken.</a:t>
            </a:r>
          </a:p>
        </p:txBody>
      </p:sp>
    </p:spTree>
    <p:extLst>
      <p:ext uri="{BB962C8B-B14F-4D97-AF65-F5344CB8AC3E}">
        <p14:creationId xmlns:p14="http://schemas.microsoft.com/office/powerpoint/2010/main" val="3661688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chtergrondfoto">
    <p:spTree>
      <p:nvGrpSpPr>
        <p:cNvPr id="1" name=""/>
        <p:cNvGrpSpPr/>
        <p:nvPr/>
      </p:nvGrpSpPr>
      <p:grpSpPr>
        <a:xfrm>
          <a:off x="0" y="0"/>
          <a:ext cx="0" cy="0"/>
          <a:chOff x="0" y="0"/>
          <a:chExt cx="0" cy="0"/>
        </a:xfrm>
      </p:grpSpPr>
      <p:sp>
        <p:nvSpPr>
          <p:cNvPr id="11" name="Foto: kader"/>
          <p:cNvSpPr>
            <a:spLocks noGrp="1"/>
          </p:cNvSpPr>
          <p:nvPr>
            <p:ph type="pic" sz="quarter" idx="12" hasCustomPrompt="1"/>
          </p:nvPr>
        </p:nvSpPr>
        <p:spPr>
          <a:xfrm>
            <a:off x="1" y="0"/>
            <a:ext cx="12192000" cy="6858000"/>
          </a:xfrm>
          <a:prstGeom prst="rect">
            <a:avLst/>
          </a:prstGeom>
          <a:solidFill>
            <a:schemeClr val="bg1">
              <a:lumMod val="65000"/>
            </a:schemeClr>
          </a:solidFill>
        </p:spPr>
        <p:txBody>
          <a:bodyPr lIns="180000" tIns="2160000">
            <a:normAutofit/>
          </a:bodyPr>
          <a:lstStyle>
            <a:lvl1pPr algn="ctr">
              <a:defRPr sz="1400" b="0"/>
            </a:lvl1pPr>
          </a:lstStyle>
          <a:p>
            <a:r>
              <a:rPr lang="nl-NL" dirty="0"/>
              <a:t>Om een foto in te voegen: klik op het pictogram hieronder</a:t>
            </a:r>
          </a:p>
        </p:txBody>
      </p:sp>
    </p:spTree>
    <p:extLst>
      <p:ext uri="{BB962C8B-B14F-4D97-AF65-F5344CB8AC3E}">
        <p14:creationId xmlns:p14="http://schemas.microsoft.com/office/powerpoint/2010/main" val="1422921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ee foto's">
    <p:spTree>
      <p:nvGrpSpPr>
        <p:cNvPr id="1" name=""/>
        <p:cNvGrpSpPr/>
        <p:nvPr/>
      </p:nvGrpSpPr>
      <p:grpSpPr>
        <a:xfrm>
          <a:off x="0" y="0"/>
          <a:ext cx="0" cy="0"/>
          <a:chOff x="0" y="0"/>
          <a:chExt cx="0" cy="0"/>
        </a:xfrm>
      </p:grpSpPr>
      <p:sp>
        <p:nvSpPr>
          <p:cNvPr id="8" name="Foto: kader 2"/>
          <p:cNvSpPr>
            <a:spLocks noGrp="1"/>
          </p:cNvSpPr>
          <p:nvPr>
            <p:ph type="pic" sz="quarter" idx="17" hasCustomPrompt="1"/>
          </p:nvPr>
        </p:nvSpPr>
        <p:spPr>
          <a:xfrm>
            <a:off x="6094800" y="0"/>
            <a:ext cx="6094800" cy="6858000"/>
          </a:xfrm>
          <a:prstGeom prst="rect">
            <a:avLst/>
          </a:prstGeom>
          <a:solidFill>
            <a:schemeClr val="bg1">
              <a:lumMod val="65000"/>
            </a:schemeClr>
          </a:solidFill>
        </p:spPr>
        <p:txBody>
          <a:bodyPr lIns="180000" tIns="2160000">
            <a:normAutofit/>
          </a:bodyPr>
          <a:lstStyle>
            <a:lvl1pPr algn="ctr">
              <a:defRPr sz="1400" b="0"/>
            </a:lvl1pPr>
          </a:lstStyle>
          <a:p>
            <a:r>
              <a:rPr lang="nl-NL" dirty="0"/>
              <a:t>Om een foto in te voegen: klik op het pictogram hieronder</a:t>
            </a:r>
          </a:p>
        </p:txBody>
      </p:sp>
      <p:sp>
        <p:nvSpPr>
          <p:cNvPr id="11" name="Foto: kader 1"/>
          <p:cNvSpPr>
            <a:spLocks noGrp="1"/>
          </p:cNvSpPr>
          <p:nvPr>
            <p:ph type="pic" sz="quarter" idx="12" hasCustomPrompt="1"/>
          </p:nvPr>
        </p:nvSpPr>
        <p:spPr>
          <a:xfrm>
            <a:off x="0" y="0"/>
            <a:ext cx="6094800" cy="6858000"/>
          </a:xfrm>
          <a:prstGeom prst="rect">
            <a:avLst/>
          </a:prstGeom>
          <a:solidFill>
            <a:schemeClr val="bg1">
              <a:lumMod val="65000"/>
            </a:schemeClr>
          </a:solidFill>
        </p:spPr>
        <p:txBody>
          <a:bodyPr lIns="180000" tIns="2160000">
            <a:normAutofit/>
          </a:bodyPr>
          <a:lstStyle>
            <a:lvl1pPr algn="ctr">
              <a:defRPr sz="1400" b="0"/>
            </a:lvl1pPr>
          </a:lstStyle>
          <a:p>
            <a:r>
              <a:rPr lang="nl-NL" dirty="0"/>
              <a:t>Om een foto in te voegen: klik op het pictogram hieronder</a:t>
            </a:r>
          </a:p>
        </p:txBody>
      </p:sp>
      <p:sp>
        <p:nvSpPr>
          <p:cNvPr id="6" name="Overlay"/>
          <p:cNvSpPr>
            <a:spLocks noGrp="1"/>
          </p:cNvSpPr>
          <p:nvPr>
            <p:ph type="body" sz="quarter" idx="16" hasCustomPrompt="1"/>
          </p:nvPr>
        </p:nvSpPr>
        <p:spPr>
          <a:xfrm>
            <a:off x="0" y="0"/>
            <a:ext cx="12189600" cy="2120400"/>
          </a:xfrm>
          <a:prstGeom prst="rect">
            <a:avLst/>
          </a:prstGeom>
          <a:blipFill>
            <a:blip r:embed="rId2"/>
            <a:stretch>
              <a:fillRect/>
            </a:stretch>
          </a:blipFill>
        </p:spPr>
        <p:txBody>
          <a:bodyPr>
            <a:normAutofit/>
          </a:bodyPr>
          <a:lstStyle>
            <a:lvl1pPr algn="r">
              <a:defRPr sz="100" b="0">
                <a:solidFill>
                  <a:schemeClr val="bg1"/>
                </a:solidFill>
              </a:defRPr>
            </a:lvl1pPr>
          </a:lstStyle>
          <a:p>
            <a:pPr lvl="0"/>
            <a:r>
              <a:rPr lang="nl-NL" dirty="0"/>
              <a:t>‘</a:t>
            </a:r>
          </a:p>
        </p:txBody>
      </p:sp>
    </p:spTree>
    <p:extLst>
      <p:ext uri="{BB962C8B-B14F-4D97-AF65-F5344CB8AC3E}">
        <p14:creationId xmlns:p14="http://schemas.microsoft.com/office/powerpoint/2010/main" val="3491382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el + Achtergrondfoto">
    <p:spTree>
      <p:nvGrpSpPr>
        <p:cNvPr id="1" name=""/>
        <p:cNvGrpSpPr/>
        <p:nvPr/>
      </p:nvGrpSpPr>
      <p:grpSpPr>
        <a:xfrm>
          <a:off x="0" y="0"/>
          <a:ext cx="0" cy="0"/>
          <a:chOff x="0" y="0"/>
          <a:chExt cx="0" cy="0"/>
        </a:xfrm>
      </p:grpSpPr>
      <p:sp>
        <p:nvSpPr>
          <p:cNvPr id="11" name="Foto: kader"/>
          <p:cNvSpPr>
            <a:spLocks noGrp="1"/>
          </p:cNvSpPr>
          <p:nvPr>
            <p:ph type="pic" sz="quarter" idx="12" hasCustomPrompt="1"/>
          </p:nvPr>
        </p:nvSpPr>
        <p:spPr>
          <a:xfrm>
            <a:off x="1" y="0"/>
            <a:ext cx="12192000" cy="6858000"/>
          </a:xfrm>
          <a:prstGeom prst="rect">
            <a:avLst/>
          </a:prstGeom>
          <a:solidFill>
            <a:schemeClr val="bg1">
              <a:lumMod val="65000"/>
            </a:schemeClr>
          </a:solidFill>
        </p:spPr>
        <p:txBody>
          <a:bodyPr lIns="180000" tIns="5400000">
            <a:normAutofit/>
          </a:bodyPr>
          <a:lstStyle>
            <a:lvl1pPr>
              <a:defRPr sz="1400" b="0"/>
            </a:lvl1pPr>
          </a:lstStyle>
          <a:p>
            <a:r>
              <a:rPr lang="nl-NL" dirty="0"/>
              <a:t>Om een foto in te voegen: klik hier en &gt;Invoegen &gt;Afbeeldingen</a:t>
            </a:r>
          </a:p>
        </p:txBody>
      </p:sp>
      <p:sp>
        <p:nvSpPr>
          <p:cNvPr id="13" name="Tekst: titel"/>
          <p:cNvSpPr>
            <a:spLocks noGrp="1"/>
          </p:cNvSpPr>
          <p:nvPr>
            <p:ph type="ctrTitle"/>
          </p:nvPr>
        </p:nvSpPr>
        <p:spPr>
          <a:xfrm>
            <a:off x="576000" y="0"/>
            <a:ext cx="6069600" cy="3646800"/>
          </a:xfrm>
          <a:prstGeom prst="rect">
            <a:avLst/>
          </a:prstGeom>
          <a:blipFill dpi="0" rotWithShape="1">
            <a:blip r:embed="rId2"/>
            <a:srcRect/>
            <a:stretch>
              <a:fillRect/>
            </a:stretch>
          </a:blipFill>
        </p:spPr>
        <p:txBody>
          <a:bodyPr lIns="432000" tIns="540000" rIns="144000" anchor="t" anchorCtr="0">
            <a:normAutofit/>
          </a:bodyPr>
          <a:lstStyle>
            <a:lvl1pPr algn="l">
              <a:lnSpc>
                <a:spcPct val="100000"/>
              </a:lnSpc>
              <a:defRPr sz="4000" b="1">
                <a:solidFill>
                  <a:schemeClr val="bg1"/>
                </a:solidFill>
              </a:defRPr>
            </a:lvl1pPr>
          </a:lstStyle>
          <a:p>
            <a:r>
              <a:rPr lang="nl-NL" dirty="0"/>
              <a:t>Klik om de stijl te bewerken</a:t>
            </a:r>
          </a:p>
        </p:txBody>
      </p:sp>
    </p:spTree>
    <p:extLst>
      <p:ext uri="{BB962C8B-B14F-4D97-AF65-F5344CB8AC3E}">
        <p14:creationId xmlns:p14="http://schemas.microsoft.com/office/powerpoint/2010/main" val="590086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bg1"/>
        </a:solidFill>
        <a:effectLst/>
      </p:bgPr>
    </p:bg>
    <p:spTree>
      <p:nvGrpSpPr>
        <p:cNvPr id="1" name=""/>
        <p:cNvGrpSpPr/>
        <p:nvPr/>
      </p:nvGrpSpPr>
      <p:grpSpPr>
        <a:xfrm>
          <a:off x="0" y="0"/>
          <a:ext cx="0" cy="0"/>
          <a:chOff x="0" y="0"/>
          <a:chExt cx="0" cy="0"/>
        </a:xfrm>
      </p:grpSpPr>
      <p:sp>
        <p:nvSpPr>
          <p:cNvPr id="13" name="Foto: overlay">
            <a:extLst>
              <a:ext uri="{FF2B5EF4-FFF2-40B4-BE49-F238E27FC236}">
                <a16:creationId xmlns:a16="http://schemas.microsoft.com/office/drawing/2014/main" id="{6510B96A-C5AC-8E4B-9A75-1EAB99B8A65F}"/>
              </a:ext>
            </a:extLst>
          </p:cNvPr>
          <p:cNvSpPr>
            <a:spLocks noGrp="1"/>
          </p:cNvSpPr>
          <p:nvPr>
            <p:ph type="body" sz="quarter" idx="15" hasCustomPrompt="1"/>
          </p:nvPr>
        </p:nvSpPr>
        <p:spPr>
          <a:xfrm>
            <a:off x="13715999" y="3845148"/>
            <a:ext cx="459205" cy="2882900"/>
          </a:xfrm>
          <a:prstGeom prst="rect">
            <a:avLst/>
          </a:prstGeom>
          <a:blipFill dpi="0" rotWithShape="1">
            <a:blip r:embed="rId2">
              <a:alphaModFix amt="80000"/>
              <a:extLst>
                <a:ext uri="{96DAC541-7B7A-43D3-8B79-37D633B846F1}">
                  <asvg:svgBlip xmlns:asvg="http://schemas.microsoft.com/office/drawing/2016/SVG/main" r:embed="rId3"/>
                </a:ext>
              </a:extLst>
            </a:blip>
            <a:srcRect/>
            <a:stretch>
              <a:fillRect/>
            </a:stretch>
          </a:blipFill>
        </p:spPr>
        <p:txBody>
          <a:bodyPr>
            <a:normAutofit/>
          </a:bodyPr>
          <a:lstStyle>
            <a:lvl1pPr algn="l">
              <a:defRPr sz="110" b="0">
                <a:solidFill>
                  <a:schemeClr val="bg1"/>
                </a:solidFill>
              </a:defRPr>
            </a:lvl1pPr>
          </a:lstStyle>
          <a:p>
            <a:pPr lvl="0"/>
            <a:r>
              <a:rPr lang="nl-NL"/>
              <a:t>‘</a:t>
            </a:r>
          </a:p>
        </p:txBody>
      </p:sp>
      <p:sp>
        <p:nvSpPr>
          <p:cNvPr id="20" name="Tekstvak 19">
            <a:extLst>
              <a:ext uri="{FF2B5EF4-FFF2-40B4-BE49-F238E27FC236}">
                <a16:creationId xmlns:a16="http://schemas.microsoft.com/office/drawing/2014/main" id="{906C1AA3-542F-DE47-B847-878393ECED55}"/>
              </a:ext>
            </a:extLst>
          </p:cNvPr>
          <p:cNvSpPr txBox="1"/>
          <p:nvPr userDrawn="1"/>
        </p:nvSpPr>
        <p:spPr>
          <a:xfrm>
            <a:off x="18168730" y="-5029200"/>
            <a:ext cx="184731" cy="369332"/>
          </a:xfrm>
          <a:prstGeom prst="rect">
            <a:avLst/>
          </a:prstGeom>
          <a:solidFill>
            <a:schemeClr val="bg1">
              <a:lumMod val="85000"/>
            </a:schemeClr>
          </a:solidFill>
        </p:spPr>
        <p:txBody>
          <a:bodyPr wrap="none" rtlCol="0">
            <a:spAutoFit/>
          </a:bodyPr>
          <a:lstStyle/>
          <a:p>
            <a:endParaRPr lang="nl-NL" dirty="0"/>
          </a:p>
        </p:txBody>
      </p:sp>
      <p:sp>
        <p:nvSpPr>
          <p:cNvPr id="38" name="Foto: overlay">
            <a:extLst>
              <a:ext uri="{FF2B5EF4-FFF2-40B4-BE49-F238E27FC236}">
                <a16:creationId xmlns:a16="http://schemas.microsoft.com/office/drawing/2014/main" id="{8F85C770-4CB5-CF44-8903-D9C13B7AA63F}"/>
              </a:ext>
            </a:extLst>
          </p:cNvPr>
          <p:cNvSpPr txBox="1">
            <a:spLocks/>
          </p:cNvSpPr>
          <p:nvPr userDrawn="1"/>
        </p:nvSpPr>
        <p:spPr>
          <a:xfrm>
            <a:off x="-985560" y="2029471"/>
            <a:ext cx="1444765" cy="2882900"/>
          </a:xfrm>
          <a:prstGeom prst="rect">
            <a:avLst/>
          </a:prstGeom>
          <a:blipFill dpi="0" rotWithShape="1">
            <a:blip r:embed="rId4">
              <a:alphaModFix amt="80000"/>
              <a:extLst>
                <a:ext uri="{96DAC541-7B7A-43D3-8B79-37D633B846F1}">
                  <asvg:svgBlip xmlns:asvg="http://schemas.microsoft.com/office/drawing/2016/SVG/main" r:embed="rId5"/>
                </a:ext>
              </a:extLst>
            </a:blip>
            <a:srcRect/>
            <a:stretch>
              <a:fillRect/>
            </a:stretch>
          </a:blipFill>
        </p:spPr>
        <p:txBody>
          <a:bodyPr>
            <a:normAutofit/>
          </a:bodyPr>
          <a:lstStyle>
            <a:lvl1pPr marL="0" indent="0" algn="l" defTabSz="914400" rtl="0" eaLnBrk="1" latinLnBrk="0" hangingPunct="1">
              <a:lnSpc>
                <a:spcPct val="130000"/>
              </a:lnSpc>
              <a:spcBef>
                <a:spcPts val="0"/>
              </a:spcBef>
              <a:buClr>
                <a:schemeClr val="bg1"/>
              </a:buClr>
              <a:buSzPct val="25000"/>
              <a:buFont typeface="Roboto" panose="020B0504020203020204" pitchFamily="34" charset="0"/>
              <a:buChar char="'"/>
              <a:defRPr sz="110" b="0" kern="1200">
                <a:solidFill>
                  <a:schemeClr val="bg1"/>
                </a:solidFill>
                <a:latin typeface="+mn-lt"/>
                <a:ea typeface="+mn-ea"/>
                <a:cs typeface="+mn-cs"/>
              </a:defRPr>
            </a:lvl1pPr>
            <a:lvl2pPr marL="0" indent="0" algn="l" defTabSz="914400" rtl="0" eaLnBrk="1" latinLnBrk="0" hangingPunct="1">
              <a:lnSpc>
                <a:spcPct val="130000"/>
              </a:lnSpc>
              <a:spcBef>
                <a:spcPts val="0"/>
              </a:spcBef>
              <a:buClr>
                <a:schemeClr val="tx1"/>
              </a:buClr>
              <a:buSzPct val="100000"/>
              <a:buFont typeface="Roboto" panose="02000000000000000000" pitchFamily="2" charset="0"/>
              <a:buNone/>
              <a:defRPr lang="nl-NL" sz="1400" kern="1200" dirty="0">
                <a:solidFill>
                  <a:schemeClr val="tx1"/>
                </a:solidFill>
                <a:latin typeface="+mn-lt"/>
                <a:ea typeface="+mn-ea"/>
                <a:cs typeface="+mn-cs"/>
              </a:defRPr>
            </a:lvl2pPr>
            <a:lvl3pPr marL="360000" indent="0" algn="l" defTabSz="914400" rtl="0" eaLnBrk="1" latinLnBrk="0" hangingPunct="1">
              <a:lnSpc>
                <a:spcPct val="130000"/>
              </a:lnSpc>
              <a:spcBef>
                <a:spcPts val="0"/>
              </a:spcBef>
              <a:buFont typeface="Roboto" panose="02000000000000000000" pitchFamily="2" charset="0"/>
              <a:buNone/>
              <a:defRPr sz="1400" b="1" kern="1200">
                <a:solidFill>
                  <a:schemeClr val="accent1"/>
                </a:solidFill>
                <a:latin typeface="+mn-lt"/>
                <a:ea typeface="+mn-ea"/>
                <a:cs typeface="+mn-cs"/>
              </a:defRPr>
            </a:lvl3pPr>
            <a:lvl4pPr marL="720000" indent="0" algn="l" defTabSz="914400" rtl="0" eaLnBrk="1" latinLnBrk="0" hangingPunct="1">
              <a:lnSpc>
                <a:spcPct val="130000"/>
              </a:lnSpc>
              <a:spcBef>
                <a:spcPts val="0"/>
              </a:spcBef>
              <a:buFont typeface="Roboto" panose="020B0504020203020204" pitchFamily="34" charset="0"/>
              <a:buNone/>
              <a:defRPr sz="1400" i="1" kern="1200">
                <a:solidFill>
                  <a:schemeClr val="accent1"/>
                </a:solidFill>
                <a:latin typeface="+mn-lt"/>
                <a:ea typeface="+mn-ea"/>
                <a:cs typeface="+mn-cs"/>
              </a:defRPr>
            </a:lvl4pPr>
            <a:lvl5pPr marL="1440000" indent="-360000" algn="l" defTabSz="914400" rtl="0" eaLnBrk="1" latinLnBrk="0" hangingPunct="1">
              <a:lnSpc>
                <a:spcPct val="130000"/>
              </a:lnSpc>
              <a:spcBef>
                <a:spcPts val="0"/>
              </a:spcBef>
              <a:buFont typeface="Roboto" panose="020B0504020203020204" pitchFamily="34" charset="0"/>
              <a:buChar char="–"/>
              <a:defRPr sz="140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a:t>
            </a:r>
          </a:p>
        </p:txBody>
      </p:sp>
    </p:spTree>
    <p:extLst>
      <p:ext uri="{BB962C8B-B14F-4D97-AF65-F5344CB8AC3E}">
        <p14:creationId xmlns:p14="http://schemas.microsoft.com/office/powerpoint/2010/main" val="38800454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el + tekst">
    <p:spTree>
      <p:nvGrpSpPr>
        <p:cNvPr id="1" name=""/>
        <p:cNvGrpSpPr/>
        <p:nvPr/>
      </p:nvGrpSpPr>
      <p:grpSpPr>
        <a:xfrm>
          <a:off x="0" y="0"/>
          <a:ext cx="0" cy="0"/>
          <a:chOff x="0" y="0"/>
          <a:chExt cx="0" cy="0"/>
        </a:xfrm>
      </p:grpSpPr>
      <p:sp>
        <p:nvSpPr>
          <p:cNvPr id="17" name="Tekst: titel"/>
          <p:cNvSpPr>
            <a:spLocks noGrp="1"/>
          </p:cNvSpPr>
          <p:nvPr>
            <p:ph type="title"/>
          </p:nvPr>
        </p:nvSpPr>
        <p:spPr>
          <a:xfrm>
            <a:off x="695325" y="759742"/>
            <a:ext cx="9520500" cy="461665"/>
          </a:xfrm>
        </p:spPr>
        <p:txBody>
          <a:bodyPr>
            <a:noAutofit/>
          </a:bodyPr>
          <a:lstStyle/>
          <a:p>
            <a:r>
              <a:rPr lang="nl-NL" dirty="0"/>
              <a:t>Klik om de stijl te bewerken</a:t>
            </a:r>
          </a:p>
        </p:txBody>
      </p:sp>
      <p:sp>
        <p:nvSpPr>
          <p:cNvPr id="9" name="Tekst: ondertitel"/>
          <p:cNvSpPr>
            <a:spLocks noGrp="1"/>
          </p:cNvSpPr>
          <p:nvPr>
            <p:ph type="body" sz="quarter" idx="10" hasCustomPrompt="1"/>
          </p:nvPr>
        </p:nvSpPr>
        <p:spPr>
          <a:xfrm>
            <a:off x="695588" y="1191742"/>
            <a:ext cx="9522000" cy="461665"/>
          </a:xfrm>
          <a:prstGeom prst="rect">
            <a:avLst/>
          </a:prstGeom>
        </p:spPr>
        <p:txBody>
          <a:bodyPr>
            <a:noAutofit/>
          </a:bodyPr>
          <a:lstStyle>
            <a:lvl1pPr>
              <a:defRPr sz="2000" b="0" i="0">
                <a:solidFill>
                  <a:schemeClr val="tx1"/>
                </a:solidFill>
              </a:defRPr>
            </a:lvl1pPr>
          </a:lstStyle>
          <a:p>
            <a:pPr lvl="0"/>
            <a:r>
              <a:rPr lang="nl-NL" dirty="0"/>
              <a:t>Klik om een ondertitel te maken.</a:t>
            </a:r>
          </a:p>
        </p:txBody>
      </p:sp>
      <p:sp>
        <p:nvSpPr>
          <p:cNvPr id="10" name="Tekst: inhoud"/>
          <p:cNvSpPr>
            <a:spLocks noGrp="1"/>
          </p:cNvSpPr>
          <p:nvPr>
            <p:ph type="body" sz="quarter" idx="11"/>
          </p:nvPr>
        </p:nvSpPr>
        <p:spPr>
          <a:xfrm>
            <a:off x="695324" y="2494800"/>
            <a:ext cx="10801351" cy="3848400"/>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ianummer 5">
            <a:extLst>
              <a:ext uri="{FF2B5EF4-FFF2-40B4-BE49-F238E27FC236}">
                <a16:creationId xmlns:a16="http://schemas.microsoft.com/office/drawing/2014/main" id="{9F68257C-1987-5544-8983-110C9DA19CE8}"/>
              </a:ext>
            </a:extLst>
          </p:cNvPr>
          <p:cNvSpPr txBox="1">
            <a:spLocks/>
          </p:cNvSpPr>
          <p:nvPr userDrawn="1"/>
        </p:nvSpPr>
        <p:spPr>
          <a:xfrm>
            <a:off x="695324" y="6504972"/>
            <a:ext cx="10801351" cy="243069"/>
          </a:xfrm>
          <a:prstGeom prst="rect">
            <a:avLst/>
          </a:prstGeom>
        </p:spPr>
        <p:txBody>
          <a:bodyPr vert="horz" lIns="0" tIns="0" rIns="0" bIns="0" rtlCol="0" anchor="ctr"/>
          <a:lstStyle>
            <a:defPPr>
              <a:defRPr lang="nl-NL"/>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BF58340-503F-C747-A7A3-42CA919BCEB1}" type="slidenum">
              <a:rPr lang="nl-NL" smtClean="0"/>
              <a:pPr algn="r"/>
              <a:t>‹nr.›</a:t>
            </a:fld>
            <a:endParaRPr lang="nl-NL" dirty="0"/>
          </a:p>
        </p:txBody>
      </p:sp>
      <p:cxnSp>
        <p:nvCxnSpPr>
          <p:cNvPr id="12" name="Rechte verbindingslijn 11">
            <a:extLst>
              <a:ext uri="{FF2B5EF4-FFF2-40B4-BE49-F238E27FC236}">
                <a16:creationId xmlns:a16="http://schemas.microsoft.com/office/drawing/2014/main" id="{D2CD46AE-077F-D54B-91B0-43AE44A39641}"/>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Foto: overlay">
            <a:extLst>
              <a:ext uri="{FF2B5EF4-FFF2-40B4-BE49-F238E27FC236}">
                <a16:creationId xmlns:a16="http://schemas.microsoft.com/office/drawing/2014/main" id="{0D5D3E59-28E0-4C47-8BBB-AA856A58A12D}"/>
              </a:ext>
            </a:extLst>
          </p:cNvPr>
          <p:cNvSpPr>
            <a:spLocks noGrp="1"/>
          </p:cNvSpPr>
          <p:nvPr>
            <p:ph type="body" sz="quarter" idx="15" hasCustomPrompt="1"/>
          </p:nvPr>
        </p:nvSpPr>
        <p:spPr>
          <a:xfrm>
            <a:off x="-985560" y="2029471"/>
            <a:ext cx="1444765" cy="2882900"/>
          </a:xfrm>
          <a:prstGeom prst="rect">
            <a:avLst/>
          </a:prstGeom>
          <a:blipFill dpi="0" rotWithShape="1">
            <a:blip r:embed="rId2">
              <a:alphaModFix amt="80000"/>
              <a:extLst>
                <a:ext uri="{96DAC541-7B7A-43D3-8B79-37D633B846F1}">
                  <asvg:svgBlip xmlns:asvg="http://schemas.microsoft.com/office/drawing/2016/SVG/main" r:embed="rId3"/>
                </a:ext>
              </a:extLst>
            </a:blip>
            <a:srcRect/>
            <a:stretch>
              <a:fillRect/>
            </a:stretch>
          </a:blipFill>
        </p:spPr>
        <p:txBody>
          <a:bodyPr>
            <a:normAutofit/>
          </a:bodyPr>
          <a:lstStyle>
            <a:lvl1pPr algn="l">
              <a:defRPr sz="110" b="0">
                <a:solidFill>
                  <a:schemeClr val="bg1"/>
                </a:solidFill>
              </a:defRPr>
            </a:lvl1pPr>
          </a:lstStyle>
          <a:p>
            <a:pPr lvl="0"/>
            <a:r>
              <a:rPr lang="nl-NL"/>
              <a:t>‘</a:t>
            </a:r>
          </a:p>
        </p:txBody>
      </p:sp>
    </p:spTree>
    <p:extLst>
      <p:ext uri="{BB962C8B-B14F-4D97-AF65-F5344CB8AC3E}">
        <p14:creationId xmlns:p14="http://schemas.microsoft.com/office/powerpoint/2010/main" val="793328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4" name="Foto 1"/>
          <p:cNvSpPr>
            <a:spLocks noGrp="1"/>
          </p:cNvSpPr>
          <p:nvPr>
            <p:ph type="pic" sz="quarter" idx="18" hasCustomPrompt="1"/>
          </p:nvPr>
        </p:nvSpPr>
        <p:spPr>
          <a:xfrm>
            <a:off x="695588" y="2664000"/>
            <a:ext cx="1872000" cy="1872000"/>
          </a:xfrm>
          <a:prstGeom prst="rect">
            <a:avLst/>
          </a:prstGeom>
        </p:spPr>
        <p:txBody>
          <a:bodyPr>
            <a:normAutofit/>
          </a:bodyPr>
          <a:lstStyle>
            <a:lvl1pPr algn="ctr">
              <a:lnSpc>
                <a:spcPct val="100000"/>
              </a:lnSpc>
              <a:defRPr sz="1600" b="0"/>
            </a:lvl1pPr>
          </a:lstStyle>
          <a:p>
            <a:r>
              <a:rPr lang="nl-NL" dirty="0"/>
              <a:t>Klik op het pictogram om een foto in te voegen</a:t>
            </a:r>
          </a:p>
        </p:txBody>
      </p:sp>
      <p:sp>
        <p:nvSpPr>
          <p:cNvPr id="6" name="Naam 1"/>
          <p:cNvSpPr>
            <a:spLocks noGrp="1"/>
          </p:cNvSpPr>
          <p:nvPr>
            <p:ph type="body" sz="quarter" idx="19" hasCustomPrompt="1"/>
          </p:nvPr>
        </p:nvSpPr>
        <p:spPr>
          <a:xfrm>
            <a:off x="695588" y="4775200"/>
            <a:ext cx="2522800" cy="215444"/>
          </a:xfrm>
          <a:prstGeom prst="rect">
            <a:avLst/>
          </a:prstGeom>
        </p:spPr>
        <p:txBody>
          <a:bodyPr>
            <a:spAutoFit/>
          </a:bodyPr>
          <a:lstStyle>
            <a:lvl1pPr>
              <a:lnSpc>
                <a:spcPct val="100000"/>
              </a:lnSpc>
              <a:defRPr sz="1400">
                <a:solidFill>
                  <a:schemeClr val="accent1"/>
                </a:solidFill>
              </a:defRPr>
            </a:lvl1pPr>
          </a:lstStyle>
          <a:p>
            <a:pPr lvl="0"/>
            <a:r>
              <a:rPr lang="nl-NL" dirty="0"/>
              <a:t>naam</a:t>
            </a:r>
          </a:p>
        </p:txBody>
      </p:sp>
      <p:sp>
        <p:nvSpPr>
          <p:cNvPr id="19" name="Functie 1"/>
          <p:cNvSpPr>
            <a:spLocks noGrp="1"/>
          </p:cNvSpPr>
          <p:nvPr>
            <p:ph type="body" sz="quarter" idx="20" hasCustomPrompt="1"/>
          </p:nvPr>
        </p:nvSpPr>
        <p:spPr>
          <a:xfrm>
            <a:off x="695325" y="5089782"/>
            <a:ext cx="2522800" cy="184666"/>
          </a:xfrm>
          <a:prstGeom prst="rect">
            <a:avLst/>
          </a:prstGeom>
        </p:spPr>
        <p:txBody>
          <a:bodyPr>
            <a:spAutoFit/>
          </a:bodyPr>
          <a:lstStyle>
            <a:lvl1pPr>
              <a:lnSpc>
                <a:spcPct val="100000"/>
              </a:lnSpc>
              <a:defRPr sz="1200" b="0"/>
            </a:lvl1pPr>
          </a:lstStyle>
          <a:p>
            <a:pPr lvl="0"/>
            <a:r>
              <a:rPr lang="nl-NL" dirty="0"/>
              <a:t>functie</a:t>
            </a:r>
          </a:p>
        </p:txBody>
      </p:sp>
      <p:sp>
        <p:nvSpPr>
          <p:cNvPr id="20" name="Foto 2"/>
          <p:cNvSpPr>
            <a:spLocks noGrp="1"/>
          </p:cNvSpPr>
          <p:nvPr>
            <p:ph type="pic" sz="quarter" idx="21" hasCustomPrompt="1"/>
          </p:nvPr>
        </p:nvSpPr>
        <p:spPr>
          <a:xfrm>
            <a:off x="3319100" y="2722737"/>
            <a:ext cx="1872000" cy="1872000"/>
          </a:xfrm>
          <a:prstGeom prst="rect">
            <a:avLst/>
          </a:prstGeom>
        </p:spPr>
        <p:txBody>
          <a:bodyPr>
            <a:normAutofit/>
          </a:bodyPr>
          <a:lstStyle>
            <a:lvl1pPr algn="ctr">
              <a:lnSpc>
                <a:spcPct val="100000"/>
              </a:lnSpc>
              <a:defRPr sz="1600" b="0"/>
            </a:lvl1pPr>
          </a:lstStyle>
          <a:p>
            <a:r>
              <a:rPr lang="nl-NL" dirty="0"/>
              <a:t>Klik op het pictogram om een foto in te voegen</a:t>
            </a:r>
          </a:p>
        </p:txBody>
      </p:sp>
      <p:sp>
        <p:nvSpPr>
          <p:cNvPr id="21" name="Naam 2"/>
          <p:cNvSpPr>
            <a:spLocks noGrp="1"/>
          </p:cNvSpPr>
          <p:nvPr>
            <p:ph type="body" sz="quarter" idx="22" hasCustomPrompt="1"/>
          </p:nvPr>
        </p:nvSpPr>
        <p:spPr>
          <a:xfrm>
            <a:off x="3319100" y="4775200"/>
            <a:ext cx="2522800" cy="215444"/>
          </a:xfrm>
          <a:prstGeom prst="rect">
            <a:avLst/>
          </a:prstGeom>
        </p:spPr>
        <p:txBody>
          <a:bodyPr>
            <a:spAutoFit/>
          </a:bodyPr>
          <a:lstStyle>
            <a:lvl1pPr>
              <a:lnSpc>
                <a:spcPct val="100000"/>
              </a:lnSpc>
              <a:defRPr lang="nl-NL" sz="1400" b="0" kern="1200" dirty="0">
                <a:solidFill>
                  <a:schemeClr val="accent1"/>
                </a:solidFill>
                <a:latin typeface="+mn-lt"/>
                <a:ea typeface="+mn-ea"/>
                <a:cs typeface="+mn-cs"/>
              </a:defRPr>
            </a:lvl1pPr>
          </a:lstStyle>
          <a:p>
            <a:pPr lvl="0"/>
            <a:r>
              <a:rPr lang="nl-NL" dirty="0"/>
              <a:t>naam</a:t>
            </a:r>
          </a:p>
        </p:txBody>
      </p:sp>
      <p:sp>
        <p:nvSpPr>
          <p:cNvPr id="22" name="Functie 2"/>
          <p:cNvSpPr>
            <a:spLocks noGrp="1"/>
          </p:cNvSpPr>
          <p:nvPr>
            <p:ph type="body" sz="quarter" idx="23" hasCustomPrompt="1"/>
          </p:nvPr>
        </p:nvSpPr>
        <p:spPr>
          <a:xfrm>
            <a:off x="3318837" y="5089782"/>
            <a:ext cx="2522800" cy="184666"/>
          </a:xfrm>
          <a:prstGeom prst="rect">
            <a:avLst/>
          </a:prstGeom>
        </p:spPr>
        <p:txBody>
          <a:bodyPr>
            <a:spAutoFit/>
          </a:bodyPr>
          <a:lstStyle>
            <a:lvl1pPr>
              <a:lnSpc>
                <a:spcPct val="100000"/>
              </a:lnSpc>
              <a:defRPr lang="nl-NL" sz="1200" b="0" kern="1200" dirty="0">
                <a:solidFill>
                  <a:schemeClr val="tx1"/>
                </a:solidFill>
                <a:latin typeface="+mn-lt"/>
                <a:ea typeface="+mn-ea"/>
                <a:cs typeface="+mn-cs"/>
              </a:defRPr>
            </a:lvl1pPr>
          </a:lstStyle>
          <a:p>
            <a:pPr lvl="0"/>
            <a:r>
              <a:rPr lang="nl-NL" dirty="0"/>
              <a:t>functie</a:t>
            </a:r>
          </a:p>
        </p:txBody>
      </p:sp>
      <p:sp>
        <p:nvSpPr>
          <p:cNvPr id="23" name="Foto 3"/>
          <p:cNvSpPr>
            <a:spLocks noGrp="1"/>
          </p:cNvSpPr>
          <p:nvPr>
            <p:ph type="pic" sz="quarter" idx="24" hasCustomPrompt="1"/>
          </p:nvPr>
        </p:nvSpPr>
        <p:spPr>
          <a:xfrm>
            <a:off x="5933723" y="2664000"/>
            <a:ext cx="1872000" cy="1872000"/>
          </a:xfrm>
          <a:prstGeom prst="rect">
            <a:avLst/>
          </a:prstGeom>
        </p:spPr>
        <p:txBody>
          <a:bodyPr>
            <a:normAutofit/>
          </a:bodyPr>
          <a:lstStyle>
            <a:lvl1pPr algn="ctr">
              <a:lnSpc>
                <a:spcPct val="100000"/>
              </a:lnSpc>
              <a:defRPr sz="1600" b="0"/>
            </a:lvl1pPr>
          </a:lstStyle>
          <a:p>
            <a:r>
              <a:rPr lang="nl-NL" dirty="0"/>
              <a:t>Klik op het pictogram om een foto in te voegen</a:t>
            </a:r>
          </a:p>
        </p:txBody>
      </p:sp>
      <p:sp>
        <p:nvSpPr>
          <p:cNvPr id="24" name="Naam 3"/>
          <p:cNvSpPr>
            <a:spLocks noGrp="1"/>
          </p:cNvSpPr>
          <p:nvPr>
            <p:ph type="body" sz="quarter" idx="25" hasCustomPrompt="1"/>
          </p:nvPr>
        </p:nvSpPr>
        <p:spPr>
          <a:xfrm>
            <a:off x="5933723" y="4775200"/>
            <a:ext cx="2522800" cy="215444"/>
          </a:xfrm>
          <a:prstGeom prst="rect">
            <a:avLst/>
          </a:prstGeom>
        </p:spPr>
        <p:txBody>
          <a:bodyPr>
            <a:spAutoFit/>
          </a:bodyPr>
          <a:lstStyle>
            <a:lvl1pPr marL="285750" indent="-285750">
              <a:lnSpc>
                <a:spcPct val="100000"/>
              </a:lnSpc>
              <a:defRPr lang="nl-NL" sz="1400" b="0" kern="1200" dirty="0">
                <a:solidFill>
                  <a:schemeClr val="accent1"/>
                </a:solidFill>
                <a:latin typeface="+mn-lt"/>
                <a:ea typeface="+mn-ea"/>
                <a:cs typeface="+mn-cs"/>
              </a:defRPr>
            </a:lvl1pPr>
          </a:lstStyle>
          <a:p>
            <a:pPr marL="0" lvl="0" indent="0" algn="l" defTabSz="914400" rtl="0" eaLnBrk="1" latinLnBrk="0" hangingPunct="1">
              <a:lnSpc>
                <a:spcPct val="100000"/>
              </a:lnSpc>
              <a:spcBef>
                <a:spcPts val="0"/>
              </a:spcBef>
              <a:buClr>
                <a:schemeClr val="bg1"/>
              </a:buClr>
              <a:buSzPct val="25000"/>
              <a:buFont typeface="Roboto" panose="020B0504020203020204" pitchFamily="34" charset="0"/>
              <a:buChar char="'"/>
            </a:pPr>
            <a:r>
              <a:rPr lang="nl-NL" dirty="0"/>
              <a:t>naam</a:t>
            </a:r>
          </a:p>
        </p:txBody>
      </p:sp>
      <p:sp>
        <p:nvSpPr>
          <p:cNvPr id="25" name="Functie 3"/>
          <p:cNvSpPr>
            <a:spLocks noGrp="1"/>
          </p:cNvSpPr>
          <p:nvPr>
            <p:ph type="body" sz="quarter" idx="26" hasCustomPrompt="1"/>
          </p:nvPr>
        </p:nvSpPr>
        <p:spPr>
          <a:xfrm>
            <a:off x="5933460" y="5089782"/>
            <a:ext cx="2522800" cy="184666"/>
          </a:xfrm>
          <a:prstGeom prst="rect">
            <a:avLst/>
          </a:prstGeom>
        </p:spPr>
        <p:txBody>
          <a:bodyPr>
            <a:spAutoFit/>
          </a:bodyPr>
          <a:lstStyle>
            <a:lvl1pPr marL="285750" indent="-285750">
              <a:lnSpc>
                <a:spcPct val="100000"/>
              </a:lnSpc>
              <a:defRPr lang="nl-NL" sz="1200" b="0" kern="120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buClr>
                <a:schemeClr val="bg1"/>
              </a:buClr>
              <a:buSzPct val="25000"/>
              <a:buFont typeface="Roboto" panose="020B0504020203020204" pitchFamily="34" charset="0"/>
              <a:buChar char="'"/>
            </a:pPr>
            <a:r>
              <a:rPr lang="nl-NL" dirty="0"/>
              <a:t>functie</a:t>
            </a:r>
          </a:p>
        </p:txBody>
      </p:sp>
      <p:sp>
        <p:nvSpPr>
          <p:cNvPr id="26" name="Foto 4"/>
          <p:cNvSpPr>
            <a:spLocks noGrp="1"/>
          </p:cNvSpPr>
          <p:nvPr>
            <p:ph type="pic" sz="quarter" idx="27" hasCustomPrompt="1"/>
          </p:nvPr>
        </p:nvSpPr>
        <p:spPr>
          <a:xfrm>
            <a:off x="8548083" y="2664000"/>
            <a:ext cx="1872000" cy="1872000"/>
          </a:xfrm>
          <a:prstGeom prst="rect">
            <a:avLst/>
          </a:prstGeom>
        </p:spPr>
        <p:txBody>
          <a:bodyPr>
            <a:normAutofit/>
          </a:bodyPr>
          <a:lstStyle>
            <a:lvl1pPr algn="ctr">
              <a:lnSpc>
                <a:spcPct val="100000"/>
              </a:lnSpc>
              <a:defRPr sz="1600" b="0"/>
            </a:lvl1pPr>
          </a:lstStyle>
          <a:p>
            <a:r>
              <a:rPr lang="nl-NL" dirty="0"/>
              <a:t>Klik op het pictogram om een foto in te voegen</a:t>
            </a:r>
          </a:p>
        </p:txBody>
      </p:sp>
      <p:sp>
        <p:nvSpPr>
          <p:cNvPr id="27" name="Naam 4"/>
          <p:cNvSpPr>
            <a:spLocks noGrp="1"/>
          </p:cNvSpPr>
          <p:nvPr>
            <p:ph type="body" sz="quarter" idx="28" hasCustomPrompt="1"/>
          </p:nvPr>
        </p:nvSpPr>
        <p:spPr>
          <a:xfrm>
            <a:off x="8548083" y="4775200"/>
            <a:ext cx="2522800" cy="215444"/>
          </a:xfrm>
          <a:prstGeom prst="rect">
            <a:avLst/>
          </a:prstGeom>
        </p:spPr>
        <p:txBody>
          <a:bodyPr>
            <a:spAutoFit/>
          </a:bodyPr>
          <a:lstStyle>
            <a:lvl1pPr marL="285750" indent="-285750">
              <a:lnSpc>
                <a:spcPct val="100000"/>
              </a:lnSpc>
              <a:defRPr lang="nl-NL" sz="1400" b="0" kern="1200" dirty="0">
                <a:solidFill>
                  <a:schemeClr val="accent1"/>
                </a:solidFill>
                <a:latin typeface="+mn-lt"/>
                <a:ea typeface="+mn-ea"/>
                <a:cs typeface="+mn-cs"/>
              </a:defRPr>
            </a:lvl1pPr>
          </a:lstStyle>
          <a:p>
            <a:pPr marL="0" lvl="0" indent="0" algn="l" defTabSz="914400" rtl="0" eaLnBrk="1" latinLnBrk="0" hangingPunct="1">
              <a:lnSpc>
                <a:spcPct val="100000"/>
              </a:lnSpc>
              <a:spcBef>
                <a:spcPts val="0"/>
              </a:spcBef>
              <a:buClr>
                <a:schemeClr val="bg1"/>
              </a:buClr>
              <a:buSzPct val="25000"/>
              <a:buFont typeface="Roboto" panose="020B0504020203020204" pitchFamily="34" charset="0"/>
              <a:buChar char="'"/>
            </a:pPr>
            <a:r>
              <a:rPr lang="nl-NL" dirty="0"/>
              <a:t>naam</a:t>
            </a:r>
          </a:p>
        </p:txBody>
      </p:sp>
      <p:sp>
        <p:nvSpPr>
          <p:cNvPr id="28" name="Functie 4"/>
          <p:cNvSpPr>
            <a:spLocks noGrp="1"/>
          </p:cNvSpPr>
          <p:nvPr>
            <p:ph type="body" sz="quarter" idx="29" hasCustomPrompt="1"/>
          </p:nvPr>
        </p:nvSpPr>
        <p:spPr>
          <a:xfrm>
            <a:off x="8547820" y="5106715"/>
            <a:ext cx="2522800" cy="184666"/>
          </a:xfrm>
          <a:prstGeom prst="rect">
            <a:avLst/>
          </a:prstGeom>
        </p:spPr>
        <p:txBody>
          <a:bodyPr>
            <a:spAutoFit/>
          </a:bodyPr>
          <a:lstStyle>
            <a:lvl1pPr marL="285750" indent="-285750">
              <a:lnSpc>
                <a:spcPct val="100000"/>
              </a:lnSpc>
              <a:defRPr lang="nl-NL" sz="1200" b="0" kern="120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buClr>
                <a:schemeClr val="bg1"/>
              </a:buClr>
              <a:buSzPct val="25000"/>
              <a:buFont typeface="Roboto" panose="020B0504020203020204" pitchFamily="34" charset="0"/>
              <a:buChar char="'"/>
            </a:pPr>
            <a:r>
              <a:rPr lang="nl-NL" dirty="0"/>
              <a:t>functie</a:t>
            </a:r>
          </a:p>
        </p:txBody>
      </p:sp>
      <p:sp>
        <p:nvSpPr>
          <p:cNvPr id="17" name="Tekst: titel"/>
          <p:cNvSpPr>
            <a:spLocks noGrp="1"/>
          </p:cNvSpPr>
          <p:nvPr>
            <p:ph type="title" hasCustomPrompt="1"/>
          </p:nvPr>
        </p:nvSpPr>
        <p:spPr/>
        <p:txBody>
          <a:bodyPr>
            <a:noAutofit/>
          </a:bodyPr>
          <a:lstStyle>
            <a:lvl1pPr>
              <a:defRPr/>
            </a:lvl1pPr>
          </a:lstStyle>
          <a:p>
            <a:r>
              <a:rPr lang="nl-NL" dirty="0"/>
              <a:t>Naam van het team</a:t>
            </a:r>
          </a:p>
        </p:txBody>
      </p:sp>
      <p:sp>
        <p:nvSpPr>
          <p:cNvPr id="11" name="Tekst: ondertitel"/>
          <p:cNvSpPr>
            <a:spLocks noGrp="1"/>
          </p:cNvSpPr>
          <p:nvPr>
            <p:ph type="body" sz="quarter" idx="10" hasCustomPrompt="1"/>
          </p:nvPr>
        </p:nvSpPr>
        <p:spPr>
          <a:xfrm>
            <a:off x="695325" y="1234666"/>
            <a:ext cx="9402938" cy="450707"/>
          </a:xfrm>
          <a:prstGeom prst="rect">
            <a:avLst/>
          </a:prstGeom>
        </p:spPr>
        <p:txBody>
          <a:bodyPr>
            <a:noAutofit/>
          </a:bodyPr>
          <a:lstStyle>
            <a:lvl1pPr>
              <a:defRPr sz="2000" b="0" i="0">
                <a:solidFill>
                  <a:schemeClr val="tx1"/>
                </a:solidFill>
              </a:defRPr>
            </a:lvl1pPr>
          </a:lstStyle>
          <a:p>
            <a:pPr lvl="0"/>
            <a:r>
              <a:rPr lang="nl-NL" dirty="0"/>
              <a:t>Klik om een ondertitel te maken.</a:t>
            </a:r>
          </a:p>
        </p:txBody>
      </p:sp>
      <p:sp>
        <p:nvSpPr>
          <p:cNvPr id="30" name="Tijdelijke aanduiding voor dianummer 5">
            <a:extLst>
              <a:ext uri="{FF2B5EF4-FFF2-40B4-BE49-F238E27FC236}">
                <a16:creationId xmlns:a16="http://schemas.microsoft.com/office/drawing/2014/main" id="{3DA71572-499E-524C-A596-72EDBEACB647}"/>
              </a:ext>
            </a:extLst>
          </p:cNvPr>
          <p:cNvSpPr txBox="1">
            <a:spLocks/>
          </p:cNvSpPr>
          <p:nvPr userDrawn="1"/>
        </p:nvSpPr>
        <p:spPr>
          <a:xfrm>
            <a:off x="695324" y="6504972"/>
            <a:ext cx="10801351" cy="243069"/>
          </a:xfrm>
          <a:prstGeom prst="rect">
            <a:avLst/>
          </a:prstGeom>
        </p:spPr>
        <p:txBody>
          <a:bodyPr vert="horz" lIns="0" tIns="0" rIns="0" bIns="0" rtlCol="0" anchor="ctr"/>
          <a:lstStyle>
            <a:defPPr>
              <a:defRPr lang="nl-NL"/>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BF58340-503F-C747-A7A3-42CA919BCEB1}" type="slidenum">
              <a:rPr lang="nl-NL" smtClean="0"/>
              <a:pPr algn="r"/>
              <a:t>‹nr.›</a:t>
            </a:fld>
            <a:endParaRPr lang="nl-NL" dirty="0"/>
          </a:p>
        </p:txBody>
      </p:sp>
      <p:cxnSp>
        <p:nvCxnSpPr>
          <p:cNvPr id="31" name="Rechte verbindingslijn 30">
            <a:extLst>
              <a:ext uri="{FF2B5EF4-FFF2-40B4-BE49-F238E27FC236}">
                <a16:creationId xmlns:a16="http://schemas.microsoft.com/office/drawing/2014/main" id="{AC96C4CB-21CB-F649-B46B-CA504A9690D5}"/>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Foto: overlay">
            <a:extLst>
              <a:ext uri="{FF2B5EF4-FFF2-40B4-BE49-F238E27FC236}">
                <a16:creationId xmlns:a16="http://schemas.microsoft.com/office/drawing/2014/main" id="{0C6C0F12-9F6E-B64A-8D10-0C5D18ED7897}"/>
              </a:ext>
            </a:extLst>
          </p:cNvPr>
          <p:cNvSpPr>
            <a:spLocks noGrp="1"/>
          </p:cNvSpPr>
          <p:nvPr>
            <p:ph type="body" sz="quarter" idx="15" hasCustomPrompt="1"/>
          </p:nvPr>
        </p:nvSpPr>
        <p:spPr>
          <a:xfrm>
            <a:off x="-985560" y="2029471"/>
            <a:ext cx="1444765" cy="2882900"/>
          </a:xfrm>
          <a:prstGeom prst="rect">
            <a:avLst/>
          </a:prstGeom>
          <a:blipFill dpi="0" rotWithShape="1">
            <a:blip r:embed="rId2">
              <a:alphaModFix amt="80000"/>
              <a:extLst>
                <a:ext uri="{96DAC541-7B7A-43D3-8B79-37D633B846F1}">
                  <asvg:svgBlip xmlns:asvg="http://schemas.microsoft.com/office/drawing/2016/SVG/main" r:embed="rId3"/>
                </a:ext>
              </a:extLst>
            </a:blip>
            <a:srcRect/>
            <a:stretch>
              <a:fillRect/>
            </a:stretch>
          </a:blipFill>
        </p:spPr>
        <p:txBody>
          <a:bodyPr>
            <a:normAutofit/>
          </a:bodyPr>
          <a:lstStyle>
            <a:lvl1pPr algn="l">
              <a:defRPr sz="110" b="0">
                <a:solidFill>
                  <a:schemeClr val="bg1"/>
                </a:solidFill>
              </a:defRPr>
            </a:lvl1pPr>
          </a:lstStyle>
          <a:p>
            <a:pPr lvl="0"/>
            <a:r>
              <a:rPr lang="nl-NL"/>
              <a:t>‘</a:t>
            </a:r>
          </a:p>
        </p:txBody>
      </p:sp>
    </p:spTree>
    <p:extLst>
      <p:ext uri="{BB962C8B-B14F-4D97-AF65-F5344CB8AC3E}">
        <p14:creationId xmlns:p14="http://schemas.microsoft.com/office/powerpoint/2010/main" val="13171808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sp>
        <p:nvSpPr>
          <p:cNvPr id="19" name="Gegevens"/>
          <p:cNvSpPr txBox="1"/>
          <p:nvPr userDrawn="1"/>
        </p:nvSpPr>
        <p:spPr>
          <a:xfrm>
            <a:off x="1581150" y="2484721"/>
            <a:ext cx="8516850" cy="3210404"/>
          </a:xfrm>
          <a:prstGeom prst="rect">
            <a:avLst/>
          </a:prstGeom>
          <a:noFill/>
        </p:spPr>
        <p:txBody>
          <a:bodyPr wrap="square" lIns="0" tIns="0" rIns="0" bIns="0" numCol="2" spcCol="1692000" rtlCol="0">
            <a:noAutofit/>
          </a:bodyPr>
          <a:lstStyle/>
          <a:p>
            <a:pPr marL="0" indent="0">
              <a:lnSpc>
                <a:spcPts val="3600"/>
              </a:lnSpc>
              <a:buFont typeface="+mj-lt"/>
              <a:buNone/>
            </a:pPr>
            <a:r>
              <a:rPr lang="nl-NL" sz="2200" b="0" noProof="1"/>
              <a:t>Harderwijkweg 7</a:t>
            </a:r>
          </a:p>
          <a:p>
            <a:pPr marL="0" indent="0">
              <a:lnSpc>
                <a:spcPts val="3600"/>
              </a:lnSpc>
              <a:buFont typeface="+mj-lt"/>
              <a:buNone/>
            </a:pPr>
            <a:r>
              <a:rPr lang="nl-NL" sz="2200" b="0" noProof="1"/>
              <a:t>2803 PW Gouda</a:t>
            </a:r>
          </a:p>
          <a:p>
            <a:pPr marL="0" indent="0">
              <a:lnSpc>
                <a:spcPts val="2800"/>
              </a:lnSpc>
              <a:buFont typeface="+mj-lt"/>
              <a:buNone/>
            </a:pPr>
            <a:endParaRPr lang="nl-NL" sz="2200" b="0" noProof="1"/>
          </a:p>
          <a:p>
            <a:pPr marL="0" indent="0">
              <a:lnSpc>
                <a:spcPts val="3600"/>
              </a:lnSpc>
              <a:buFont typeface="+mj-lt"/>
              <a:buNone/>
            </a:pPr>
            <a:r>
              <a:rPr lang="nl-NL" sz="2200" b="0" noProof="1"/>
              <a:t>Postbus 2073</a:t>
            </a:r>
          </a:p>
          <a:p>
            <a:pPr marL="0" indent="0">
              <a:lnSpc>
                <a:spcPts val="3600"/>
              </a:lnSpc>
              <a:buFont typeface="+mj-lt"/>
              <a:buNone/>
            </a:pPr>
            <a:r>
              <a:rPr lang="nl-NL" sz="2200" b="0" noProof="1"/>
              <a:t>2800 BE Gouda</a:t>
            </a:r>
          </a:p>
          <a:p>
            <a:pPr marL="0" indent="0">
              <a:lnSpc>
                <a:spcPts val="2800"/>
              </a:lnSpc>
              <a:buFont typeface="+mj-lt"/>
              <a:buNone/>
            </a:pPr>
            <a:endParaRPr lang="nl-NL" sz="2200" b="0" noProof="1"/>
          </a:p>
          <a:p>
            <a:pPr marL="0" indent="0">
              <a:lnSpc>
                <a:spcPts val="3600"/>
              </a:lnSpc>
              <a:buFont typeface="+mj-lt"/>
              <a:buNone/>
            </a:pPr>
            <a:r>
              <a:rPr lang="nl-NL" sz="2200" b="0" noProof="1"/>
              <a:t>088 – 163 53 00</a:t>
            </a:r>
          </a:p>
          <a:p>
            <a:pPr marL="0" indent="0">
              <a:lnSpc>
                <a:spcPts val="3600"/>
              </a:lnSpc>
              <a:buFont typeface="+mj-lt"/>
              <a:buNone/>
            </a:pPr>
            <a:r>
              <a:rPr lang="nl-NL" sz="2200" b="0" noProof="1">
                <a:hlinkClick r:id="rId2"/>
              </a:rPr>
              <a:t>dwa@dwa.nl</a:t>
            </a:r>
            <a:endParaRPr lang="nl-NL" sz="2200" b="0" noProof="1"/>
          </a:p>
          <a:p>
            <a:pPr marL="0" indent="0">
              <a:lnSpc>
                <a:spcPts val="2800"/>
              </a:lnSpc>
              <a:buFont typeface="+mj-lt"/>
              <a:buNone/>
            </a:pPr>
            <a:endParaRPr lang="nl-NL" sz="2200" b="0" noProof="1"/>
          </a:p>
          <a:p>
            <a:pPr marL="0" indent="0">
              <a:lnSpc>
                <a:spcPts val="3600"/>
              </a:lnSpc>
              <a:buFont typeface="+mj-lt"/>
              <a:buNone/>
            </a:pPr>
            <a:endParaRPr lang="nl-NL" sz="2200" b="0" noProof="1"/>
          </a:p>
          <a:p>
            <a:pPr marL="0" indent="0">
              <a:lnSpc>
                <a:spcPts val="3600"/>
              </a:lnSpc>
              <a:buFont typeface="+mj-lt"/>
              <a:buNone/>
            </a:pPr>
            <a:r>
              <a:rPr lang="nl-NL" sz="2200" b="0" noProof="1"/>
              <a:t>@adviesbureauDWA</a:t>
            </a:r>
          </a:p>
          <a:p>
            <a:pPr marL="0" indent="0">
              <a:lnSpc>
                <a:spcPts val="2800"/>
              </a:lnSpc>
              <a:buFont typeface="+mj-lt"/>
              <a:buNone/>
            </a:pPr>
            <a:endParaRPr lang="nl-NL" sz="2200" b="0" noProof="1"/>
          </a:p>
          <a:p>
            <a:pPr marL="0" indent="0">
              <a:lnSpc>
                <a:spcPts val="3600"/>
              </a:lnSpc>
              <a:buFont typeface="+mj-lt"/>
              <a:buNone/>
            </a:pPr>
            <a:endParaRPr lang="nl-NL" sz="2200" b="0" noProof="1"/>
          </a:p>
          <a:p>
            <a:pPr marL="0" indent="0">
              <a:lnSpc>
                <a:spcPts val="3600"/>
              </a:lnSpc>
              <a:buFont typeface="+mj-lt"/>
              <a:buNone/>
            </a:pPr>
            <a:r>
              <a:rPr lang="nl-NL" sz="2200" b="0" noProof="1"/>
              <a:t>www.dwa.nl</a:t>
            </a:r>
          </a:p>
        </p:txBody>
      </p:sp>
      <p:pic>
        <p:nvPicPr>
          <p:cNvPr id="2" name="Locati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6897" y="2586038"/>
            <a:ext cx="409635" cy="610271"/>
          </a:xfrm>
          <a:prstGeom prst="rect">
            <a:avLst/>
          </a:prstGeom>
        </p:spPr>
      </p:pic>
      <p:pic>
        <p:nvPicPr>
          <p:cNvPr id="3" name="Mail"/>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63058" y="2563877"/>
            <a:ext cx="530853" cy="392915"/>
          </a:xfrm>
          <a:prstGeom prst="rect">
            <a:avLst/>
          </a:prstGeom>
        </p:spPr>
      </p:pic>
      <p:pic>
        <p:nvPicPr>
          <p:cNvPr id="4" name="Telefoon"/>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2818" y="4881845"/>
            <a:ext cx="472334" cy="618631"/>
          </a:xfrm>
          <a:prstGeom prst="rect">
            <a:avLst/>
          </a:prstGeom>
        </p:spPr>
      </p:pic>
      <p:pic>
        <p:nvPicPr>
          <p:cNvPr id="5" name="Twitte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680286" y="3732647"/>
            <a:ext cx="601911" cy="489053"/>
          </a:xfrm>
          <a:prstGeom prst="rect">
            <a:avLst/>
          </a:prstGeom>
        </p:spPr>
      </p:pic>
      <p:pic>
        <p:nvPicPr>
          <p:cNvPr id="6" name="Web"/>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714367" y="4967403"/>
            <a:ext cx="547572" cy="547572"/>
          </a:xfrm>
          <a:prstGeom prst="rect">
            <a:avLst/>
          </a:prstGeom>
        </p:spPr>
      </p:pic>
      <p:sp>
        <p:nvSpPr>
          <p:cNvPr id="12" name="Tekst: titel">
            <a:extLst>
              <a:ext uri="{FF2B5EF4-FFF2-40B4-BE49-F238E27FC236}">
                <a16:creationId xmlns:a16="http://schemas.microsoft.com/office/drawing/2014/main" id="{A923A1D4-9B18-D744-933D-695D34AC4C3B}"/>
              </a:ext>
            </a:extLst>
          </p:cNvPr>
          <p:cNvSpPr>
            <a:spLocks noGrp="1"/>
          </p:cNvSpPr>
          <p:nvPr>
            <p:ph type="title"/>
          </p:nvPr>
        </p:nvSpPr>
        <p:spPr>
          <a:xfrm>
            <a:off x="695325" y="759742"/>
            <a:ext cx="9520500" cy="461665"/>
          </a:xfrm>
        </p:spPr>
        <p:txBody>
          <a:bodyPr>
            <a:noAutofit/>
          </a:bodyPr>
          <a:lstStyle/>
          <a:p>
            <a:r>
              <a:rPr lang="nl-NL" dirty="0"/>
              <a:t>Klik om de stijl te bewerken</a:t>
            </a:r>
          </a:p>
        </p:txBody>
      </p:sp>
      <p:sp>
        <p:nvSpPr>
          <p:cNvPr id="13" name="Tekst: ondertitel">
            <a:extLst>
              <a:ext uri="{FF2B5EF4-FFF2-40B4-BE49-F238E27FC236}">
                <a16:creationId xmlns:a16="http://schemas.microsoft.com/office/drawing/2014/main" id="{6AF64FD8-C0F4-7B4B-8DAE-92257794FD2B}"/>
              </a:ext>
            </a:extLst>
          </p:cNvPr>
          <p:cNvSpPr>
            <a:spLocks noGrp="1"/>
          </p:cNvSpPr>
          <p:nvPr>
            <p:ph type="body" sz="quarter" idx="10" hasCustomPrompt="1"/>
          </p:nvPr>
        </p:nvSpPr>
        <p:spPr>
          <a:xfrm>
            <a:off x="695588" y="1191742"/>
            <a:ext cx="9522000" cy="461665"/>
          </a:xfrm>
          <a:prstGeom prst="rect">
            <a:avLst/>
          </a:prstGeom>
        </p:spPr>
        <p:txBody>
          <a:bodyPr>
            <a:noAutofit/>
          </a:bodyPr>
          <a:lstStyle>
            <a:lvl1pPr>
              <a:defRPr sz="2000" b="0" i="0">
                <a:solidFill>
                  <a:schemeClr val="tx1"/>
                </a:solidFill>
              </a:defRPr>
            </a:lvl1pPr>
          </a:lstStyle>
          <a:p>
            <a:pPr lvl="0"/>
            <a:r>
              <a:rPr lang="nl-NL" dirty="0"/>
              <a:t>Klik om een ondertitel te maken.</a:t>
            </a:r>
          </a:p>
        </p:txBody>
      </p:sp>
      <p:sp>
        <p:nvSpPr>
          <p:cNvPr id="15" name="Tijdelijke aanduiding voor dianummer 5">
            <a:extLst>
              <a:ext uri="{FF2B5EF4-FFF2-40B4-BE49-F238E27FC236}">
                <a16:creationId xmlns:a16="http://schemas.microsoft.com/office/drawing/2014/main" id="{8605B155-FCE0-5A4A-988A-F805EC8187B3}"/>
              </a:ext>
            </a:extLst>
          </p:cNvPr>
          <p:cNvSpPr txBox="1">
            <a:spLocks/>
          </p:cNvSpPr>
          <p:nvPr userDrawn="1"/>
        </p:nvSpPr>
        <p:spPr>
          <a:xfrm>
            <a:off x="695324" y="6504972"/>
            <a:ext cx="10801351" cy="243069"/>
          </a:xfrm>
          <a:prstGeom prst="rect">
            <a:avLst/>
          </a:prstGeom>
        </p:spPr>
        <p:txBody>
          <a:bodyPr vert="horz" lIns="0" tIns="0" rIns="0" bIns="0" rtlCol="0" anchor="ctr"/>
          <a:lstStyle>
            <a:defPPr>
              <a:defRPr lang="nl-NL"/>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BF58340-503F-C747-A7A3-42CA919BCEB1}" type="slidenum">
              <a:rPr lang="nl-NL" smtClean="0"/>
              <a:pPr algn="r"/>
              <a:t>‹nr.›</a:t>
            </a:fld>
            <a:endParaRPr lang="nl-NL" dirty="0"/>
          </a:p>
        </p:txBody>
      </p:sp>
      <p:cxnSp>
        <p:nvCxnSpPr>
          <p:cNvPr id="17" name="Rechte verbindingslijn 16">
            <a:extLst>
              <a:ext uri="{FF2B5EF4-FFF2-40B4-BE49-F238E27FC236}">
                <a16:creationId xmlns:a16="http://schemas.microsoft.com/office/drawing/2014/main" id="{FC10E541-9C08-594B-B45B-128322F37380}"/>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Foto: overlay">
            <a:extLst>
              <a:ext uri="{FF2B5EF4-FFF2-40B4-BE49-F238E27FC236}">
                <a16:creationId xmlns:a16="http://schemas.microsoft.com/office/drawing/2014/main" id="{2CB3F0BF-E71D-9247-B125-068A6C0B8496}"/>
              </a:ext>
            </a:extLst>
          </p:cNvPr>
          <p:cNvSpPr>
            <a:spLocks noGrp="1"/>
          </p:cNvSpPr>
          <p:nvPr>
            <p:ph type="body" sz="quarter" idx="15" hasCustomPrompt="1"/>
          </p:nvPr>
        </p:nvSpPr>
        <p:spPr>
          <a:xfrm>
            <a:off x="-985560" y="2029471"/>
            <a:ext cx="1444765" cy="2882900"/>
          </a:xfrm>
          <a:prstGeom prst="rect">
            <a:avLst/>
          </a:prstGeom>
          <a:blipFill dpi="0" rotWithShape="1">
            <a:blip r:embed="rId8">
              <a:alphaModFix amt="80000"/>
              <a:extLst>
                <a:ext uri="{96DAC541-7B7A-43D3-8B79-37D633B846F1}">
                  <asvg:svgBlip xmlns:asvg="http://schemas.microsoft.com/office/drawing/2016/SVG/main" r:embed="rId9"/>
                </a:ext>
              </a:extLst>
            </a:blip>
            <a:srcRect/>
            <a:stretch>
              <a:fillRect/>
            </a:stretch>
          </a:blipFill>
        </p:spPr>
        <p:txBody>
          <a:bodyPr>
            <a:normAutofit/>
          </a:bodyPr>
          <a:lstStyle>
            <a:lvl1pPr algn="l">
              <a:defRPr sz="110" b="0">
                <a:solidFill>
                  <a:schemeClr val="bg1"/>
                </a:solidFill>
              </a:defRPr>
            </a:lvl1pPr>
          </a:lstStyle>
          <a:p>
            <a:pPr lvl="0"/>
            <a:r>
              <a:rPr lang="nl-NL"/>
              <a:t>‘</a:t>
            </a:r>
          </a:p>
        </p:txBody>
      </p:sp>
    </p:spTree>
    <p:extLst>
      <p:ext uri="{BB962C8B-B14F-4D97-AF65-F5344CB8AC3E}">
        <p14:creationId xmlns:p14="http://schemas.microsoft.com/office/powerpoint/2010/main" val="234136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ocaties">
    <p:spTree>
      <p:nvGrpSpPr>
        <p:cNvPr id="1" name=""/>
        <p:cNvGrpSpPr/>
        <p:nvPr/>
      </p:nvGrpSpPr>
      <p:grpSpPr>
        <a:xfrm>
          <a:off x="0" y="0"/>
          <a:ext cx="0" cy="0"/>
          <a:chOff x="0" y="0"/>
          <a:chExt cx="0" cy="0"/>
        </a:xfrm>
      </p:grpSpPr>
      <p:sp>
        <p:nvSpPr>
          <p:cNvPr id="8" name="Titel"/>
          <p:cNvSpPr txBox="1"/>
          <p:nvPr userDrawn="1"/>
        </p:nvSpPr>
        <p:spPr>
          <a:xfrm>
            <a:off x="695324" y="728663"/>
            <a:ext cx="9402675" cy="461665"/>
          </a:xfrm>
          <a:prstGeom prst="rect">
            <a:avLst/>
          </a:prstGeom>
          <a:noFill/>
        </p:spPr>
        <p:txBody>
          <a:bodyPr wrap="square" lIns="0" tIns="0" rIns="0" bIns="0" rtlCol="0">
            <a:spAutoFit/>
          </a:bodyPr>
          <a:lstStyle/>
          <a:p>
            <a:pPr>
              <a:lnSpc>
                <a:spcPts val="3600"/>
              </a:lnSpc>
            </a:pPr>
            <a:r>
              <a:rPr lang="nl-NL" sz="3000" b="1" dirty="0">
                <a:solidFill>
                  <a:schemeClr val="accent1"/>
                </a:solidFill>
                <a:latin typeface="+mj-lt"/>
              </a:rPr>
              <a:t>Locaties</a:t>
            </a:r>
          </a:p>
        </p:txBody>
      </p:sp>
      <p:pic>
        <p:nvPicPr>
          <p:cNvPr id="13" name="N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0037" y="997727"/>
            <a:ext cx="4663054" cy="5485946"/>
          </a:xfrm>
          <a:prstGeom prst="rect">
            <a:avLst/>
          </a:prstGeom>
        </p:spPr>
      </p:pic>
      <p:pic>
        <p:nvPicPr>
          <p:cNvPr id="7" name="A"/>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2005" y="3316346"/>
            <a:ext cx="408398" cy="609550"/>
          </a:xfrm>
          <a:prstGeom prst="rect">
            <a:avLst/>
          </a:prstGeom>
        </p:spPr>
      </p:pic>
      <p:pic>
        <p:nvPicPr>
          <p:cNvPr id="9" name="B"/>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72224" y="3473450"/>
            <a:ext cx="408398" cy="609550"/>
          </a:xfrm>
          <a:prstGeom prst="rect">
            <a:avLst/>
          </a:prstGeom>
        </p:spPr>
      </p:pic>
      <p:pic>
        <p:nvPicPr>
          <p:cNvPr id="11" name="C"/>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764063" y="2813100"/>
            <a:ext cx="408398" cy="609550"/>
          </a:xfrm>
          <a:prstGeom prst="rect">
            <a:avLst/>
          </a:prstGeom>
        </p:spPr>
      </p:pic>
      <p:sp>
        <p:nvSpPr>
          <p:cNvPr id="19" name="Gegevens A"/>
          <p:cNvSpPr txBox="1"/>
          <p:nvPr userDrawn="1"/>
        </p:nvSpPr>
        <p:spPr>
          <a:xfrm>
            <a:off x="712518" y="2499282"/>
            <a:ext cx="5577665" cy="878446"/>
          </a:xfrm>
          <a:prstGeom prst="rect">
            <a:avLst/>
          </a:prstGeom>
          <a:noFill/>
        </p:spPr>
        <p:txBody>
          <a:bodyPr wrap="square" lIns="0" tIns="0" rIns="0" bIns="0" numCol="1" spcCol="0" rtlCol="0">
            <a:spAutoFit/>
          </a:bodyPr>
          <a:lstStyle/>
          <a:p>
            <a:pPr marL="360000" indent="-360000">
              <a:lnSpc>
                <a:spcPts val="3600"/>
              </a:lnSpc>
              <a:buFont typeface="+mj-lt"/>
              <a:buAutoNum type="alphaUcPeriod"/>
            </a:pPr>
            <a:r>
              <a:rPr lang="nl-NL" sz="2200" b="1" noProof="1"/>
              <a:t> Gouda</a:t>
            </a:r>
          </a:p>
          <a:p>
            <a:pPr marL="360000" indent="0">
              <a:lnSpc>
                <a:spcPts val="3600"/>
              </a:lnSpc>
              <a:buFont typeface="+mj-lt"/>
              <a:buNone/>
            </a:pPr>
            <a:r>
              <a:rPr lang="nl-NL" sz="2200" b="0" noProof="1"/>
              <a:t> Harderwijkweg 7, 2803 PW GOUDA</a:t>
            </a:r>
          </a:p>
        </p:txBody>
      </p:sp>
      <p:sp>
        <p:nvSpPr>
          <p:cNvPr id="20" name="Gegevens C"/>
          <p:cNvSpPr txBox="1"/>
          <p:nvPr userDrawn="1"/>
        </p:nvSpPr>
        <p:spPr>
          <a:xfrm>
            <a:off x="712518" y="3449066"/>
            <a:ext cx="5577665" cy="878446"/>
          </a:xfrm>
          <a:prstGeom prst="rect">
            <a:avLst/>
          </a:prstGeom>
          <a:noFill/>
        </p:spPr>
        <p:txBody>
          <a:bodyPr wrap="square" lIns="0" tIns="0" rIns="0" bIns="0" numCol="1" spcCol="0" rtlCol="0">
            <a:spAutoFit/>
          </a:bodyPr>
          <a:lstStyle/>
          <a:p>
            <a:pPr marL="457200" indent="-457200">
              <a:lnSpc>
                <a:spcPts val="3600"/>
              </a:lnSpc>
              <a:buFont typeface="+mj-lt"/>
              <a:buAutoNum type="alphaUcPeriod" startAt="2"/>
            </a:pPr>
            <a:r>
              <a:rPr lang="nl-NL" sz="2200" b="1" noProof="1"/>
              <a:t>Veenendaal</a:t>
            </a:r>
          </a:p>
          <a:p>
            <a:pPr marL="360000" indent="0">
              <a:lnSpc>
                <a:spcPts val="3600"/>
              </a:lnSpc>
              <a:buFont typeface="+mj-lt"/>
              <a:buNone/>
            </a:pPr>
            <a:r>
              <a:rPr lang="nl-NL" sz="2200" b="0" noProof="1"/>
              <a:t> Lunet</a:t>
            </a:r>
            <a:r>
              <a:rPr lang="nl-NL" sz="2200" b="0" baseline="0" noProof="1"/>
              <a:t> 7</a:t>
            </a:r>
            <a:r>
              <a:rPr lang="nl-NL" sz="2200" b="0" noProof="1"/>
              <a:t>, 3905 NW Veenendaal</a:t>
            </a:r>
          </a:p>
        </p:txBody>
      </p:sp>
      <p:sp>
        <p:nvSpPr>
          <p:cNvPr id="22" name="Gegevens D"/>
          <p:cNvSpPr txBox="1"/>
          <p:nvPr userDrawn="1"/>
        </p:nvSpPr>
        <p:spPr>
          <a:xfrm>
            <a:off x="712518" y="4365773"/>
            <a:ext cx="5577665" cy="878446"/>
          </a:xfrm>
          <a:prstGeom prst="rect">
            <a:avLst/>
          </a:prstGeom>
          <a:noFill/>
        </p:spPr>
        <p:txBody>
          <a:bodyPr wrap="square" lIns="0" tIns="0" rIns="0" bIns="0" numCol="1" spcCol="0" rtlCol="0">
            <a:spAutoFit/>
          </a:bodyPr>
          <a:lstStyle/>
          <a:p>
            <a:pPr marL="457200" indent="-457200">
              <a:lnSpc>
                <a:spcPts val="3600"/>
              </a:lnSpc>
              <a:buFont typeface="+mj-lt"/>
              <a:buAutoNum type="alphaUcPeriod" startAt="3"/>
            </a:pPr>
            <a:r>
              <a:rPr lang="nl-NL" sz="2200" b="1" noProof="1"/>
              <a:t>Rijssen</a:t>
            </a:r>
          </a:p>
          <a:p>
            <a:pPr marL="360000" indent="0">
              <a:lnSpc>
                <a:spcPts val="3600"/>
              </a:lnSpc>
              <a:buFont typeface="+mj-lt"/>
              <a:buNone/>
            </a:pPr>
            <a:r>
              <a:rPr lang="nl-NL" sz="2200" b="0" noProof="1"/>
              <a:t> Hogepad 85, 7462 TB Rijssen</a:t>
            </a:r>
          </a:p>
        </p:txBody>
      </p:sp>
      <p:sp>
        <p:nvSpPr>
          <p:cNvPr id="15" name="Tijdelijke aanduiding voor dianummer 5">
            <a:extLst>
              <a:ext uri="{FF2B5EF4-FFF2-40B4-BE49-F238E27FC236}">
                <a16:creationId xmlns:a16="http://schemas.microsoft.com/office/drawing/2014/main" id="{2D96C792-02A8-2F47-97DB-CCFB33E70E0C}"/>
              </a:ext>
            </a:extLst>
          </p:cNvPr>
          <p:cNvSpPr txBox="1">
            <a:spLocks/>
          </p:cNvSpPr>
          <p:nvPr userDrawn="1"/>
        </p:nvSpPr>
        <p:spPr>
          <a:xfrm>
            <a:off x="695324" y="6504972"/>
            <a:ext cx="10801351" cy="243069"/>
          </a:xfrm>
          <a:prstGeom prst="rect">
            <a:avLst/>
          </a:prstGeom>
        </p:spPr>
        <p:txBody>
          <a:bodyPr vert="horz" lIns="0" tIns="0" rIns="0" bIns="0" rtlCol="0" anchor="ctr"/>
          <a:lstStyle>
            <a:defPPr>
              <a:defRPr lang="nl-NL"/>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BF58340-503F-C747-A7A3-42CA919BCEB1}" type="slidenum">
              <a:rPr lang="nl-NL" smtClean="0"/>
              <a:pPr algn="r"/>
              <a:t>‹nr.›</a:t>
            </a:fld>
            <a:endParaRPr lang="nl-NL" dirty="0"/>
          </a:p>
        </p:txBody>
      </p:sp>
      <p:cxnSp>
        <p:nvCxnSpPr>
          <p:cNvPr id="17" name="Rechte verbindingslijn 16">
            <a:extLst>
              <a:ext uri="{FF2B5EF4-FFF2-40B4-BE49-F238E27FC236}">
                <a16:creationId xmlns:a16="http://schemas.microsoft.com/office/drawing/2014/main" id="{94123137-B9CA-E346-93DD-3B3E71B3E48A}"/>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to: overlay">
            <a:extLst>
              <a:ext uri="{FF2B5EF4-FFF2-40B4-BE49-F238E27FC236}">
                <a16:creationId xmlns:a16="http://schemas.microsoft.com/office/drawing/2014/main" id="{5D44F193-0D63-474D-A4D0-D1373EFC74A9}"/>
              </a:ext>
            </a:extLst>
          </p:cNvPr>
          <p:cNvSpPr>
            <a:spLocks noGrp="1"/>
          </p:cNvSpPr>
          <p:nvPr>
            <p:ph type="body" sz="quarter" idx="15" hasCustomPrompt="1"/>
          </p:nvPr>
        </p:nvSpPr>
        <p:spPr>
          <a:xfrm>
            <a:off x="-985560" y="2029471"/>
            <a:ext cx="1444765" cy="2882900"/>
          </a:xfrm>
          <a:prstGeom prst="rect">
            <a:avLst/>
          </a:prstGeom>
          <a:blipFill dpi="0" rotWithShape="1">
            <a:blip r:embed="rId6">
              <a:alphaModFix amt="80000"/>
              <a:extLst>
                <a:ext uri="{96DAC541-7B7A-43D3-8B79-37D633B846F1}">
                  <asvg:svgBlip xmlns:asvg="http://schemas.microsoft.com/office/drawing/2016/SVG/main" r:embed="rId7"/>
                </a:ext>
              </a:extLst>
            </a:blip>
            <a:srcRect/>
            <a:stretch>
              <a:fillRect/>
            </a:stretch>
          </a:blipFill>
        </p:spPr>
        <p:txBody>
          <a:bodyPr>
            <a:normAutofit/>
          </a:bodyPr>
          <a:lstStyle>
            <a:lvl1pPr algn="l">
              <a:defRPr sz="110" b="0">
                <a:solidFill>
                  <a:schemeClr val="bg1"/>
                </a:solidFill>
              </a:defRPr>
            </a:lvl1pPr>
          </a:lstStyle>
          <a:p>
            <a:pPr lvl="0"/>
            <a:r>
              <a:rPr lang="nl-NL"/>
              <a:t>‘</a:t>
            </a:r>
          </a:p>
        </p:txBody>
      </p:sp>
    </p:spTree>
    <p:extLst>
      <p:ext uri="{BB962C8B-B14F-4D97-AF65-F5344CB8AC3E}">
        <p14:creationId xmlns:p14="http://schemas.microsoft.com/office/powerpoint/2010/main" val="25274734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10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animEffect transition="in" filter="fade">
                                          <p:cBhvr>
                                            <p:cTn id="11" dur="1000"/>
                                            <p:tgtEl>
                                              <p:spTgt spid="19">
                                                <p:txEl>
                                                  <p:pRg st="1" end="1"/>
                                                </p:txEl>
                                              </p:spTgt>
                                            </p:tgtEl>
                                          </p:cBhvr>
                                        </p:animEffect>
                                      </p:childTnLst>
                                    </p:cTn>
                                  </p:par>
                                  <p:par>
                                    <p:cTn id="12" presetID="2" presetClass="entr" presetSubtype="1" accel="20000" fill="hold" nodeType="withEffect" p14:presetBounceEnd="60000">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14:bounceEnd="60000">
                                          <p:cBhvr additive="base">
                                            <p:cTn id="14" dur="1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5" dur="1500" fill="hold"/>
                                            <p:tgtEl>
                                              <p:spTgt spid="7"/>
                                            </p:tgtEl>
                                            <p:attrNameLst>
                                              <p:attrName>ppt_y</p:attrName>
                                            </p:attrNameLst>
                                          </p:cBhvr>
                                          <p:tavLst>
                                            <p:tav tm="0">
                                              <p:val>
                                                <p:strVal val="0-#ppt_h/2"/>
                                              </p:val>
                                            </p:tav>
                                            <p:tav tm="100000">
                                              <p:val>
                                                <p:strVal val="#ppt_y"/>
                                              </p:val>
                                            </p:tav>
                                          </p:tavLst>
                                        </p:anim>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1000"/>
                                            <p:tgtEl>
                                              <p:spTgt spid="20">
                                                <p:txEl>
                                                  <p:pRg st="0" end="0"/>
                                                </p:txEl>
                                              </p:spTgt>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animEffect transition="in" filter="fade">
                                          <p:cBhvr>
                                            <p:cTn id="23" dur="1000"/>
                                            <p:tgtEl>
                                              <p:spTgt spid="20">
                                                <p:txEl>
                                                  <p:pRg st="1" end="1"/>
                                                </p:txEl>
                                              </p:spTgt>
                                            </p:tgtEl>
                                          </p:cBhvr>
                                        </p:animEffect>
                                      </p:childTnLst>
                                    </p:cTn>
                                  </p:par>
                                  <p:par>
                                    <p:cTn id="24" presetID="2" presetClass="entr" presetSubtype="1" accel="20000" fill="hold" nodeType="withEffect" p14:presetBounceEnd="6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60000">
                                          <p:cBhvr additive="base">
                                            <p:cTn id="26" dur="1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7" dur="1500" fill="hold"/>
                                            <p:tgtEl>
                                              <p:spTgt spid="9"/>
                                            </p:tgtEl>
                                            <p:attrNameLst>
                                              <p:attrName>ppt_y</p:attrName>
                                            </p:attrNameLst>
                                          </p:cBhvr>
                                          <p:tavLst>
                                            <p:tav tm="0">
                                              <p:val>
                                                <p:strVal val="0-#ppt_h/2"/>
                                              </p:val>
                                            </p:tav>
                                            <p:tav tm="100000">
                                              <p:val>
                                                <p:strVal val="#ppt_y"/>
                                              </p:val>
                                            </p:tav>
                                          </p:tavLst>
                                        </p:anim>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2">
                                                <p:txEl>
                                                  <p:pRg st="0" end="0"/>
                                                </p:txEl>
                                              </p:spTgt>
                                            </p:tgtEl>
                                            <p:attrNameLst>
                                              <p:attrName>style.visibility</p:attrName>
                                            </p:attrNameLst>
                                          </p:cBhvr>
                                          <p:to>
                                            <p:strVal val="visible"/>
                                          </p:to>
                                        </p:set>
                                        <p:animEffect transition="in" filter="fade">
                                          <p:cBhvr>
                                            <p:cTn id="31" dur="1000"/>
                                            <p:tgtEl>
                                              <p:spTgt spid="22">
                                                <p:txEl>
                                                  <p:pRg st="0" end="0"/>
                                                </p:txEl>
                                              </p:spTgt>
                                            </p:tgtEl>
                                          </p:cBhvr>
                                        </p:animEffect>
                                      </p:childTnLst>
                                    </p:cTn>
                                  </p:par>
                                </p:childTnLst>
                              </p:cTn>
                            </p:par>
                            <p:par>
                              <p:cTn id="32" fill="hold">
                                <p:stCondLst>
                                  <p:cond delay="6000"/>
                                </p:stCondLst>
                                <p:childTnLst>
                                  <p:par>
                                    <p:cTn id="33" presetID="10" presetClass="entr" presetSubtype="0" fill="hold" grpId="0" nodeType="after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1000"/>
                                            <p:tgtEl>
                                              <p:spTgt spid="22">
                                                <p:txEl>
                                                  <p:pRg st="1" end="1"/>
                                                </p:txEl>
                                              </p:spTgt>
                                            </p:tgtEl>
                                          </p:cBhvr>
                                        </p:animEffect>
                                      </p:childTnLst>
                                    </p:cTn>
                                  </p:par>
                                  <p:par>
                                    <p:cTn id="36" presetID="2" presetClass="entr" presetSubtype="1" accel="20000" fill="hold" nodeType="withEffect" p14:presetBounceEnd="60000">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14:bounceEnd="60000">
                                          <p:cBhvr additive="base">
                                            <p:cTn id="38" dur="1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39"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0" grpId="0" build="p"/>
          <p:bldP spid="22"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10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animEffect transition="in" filter="fade">
                                          <p:cBhvr>
                                            <p:cTn id="11" dur="1000"/>
                                            <p:tgtEl>
                                              <p:spTgt spid="19">
                                                <p:txEl>
                                                  <p:pRg st="1" end="1"/>
                                                </p:txEl>
                                              </p:spTgt>
                                            </p:tgtEl>
                                          </p:cBhvr>
                                        </p:animEffect>
                                      </p:childTnLst>
                                    </p:cTn>
                                  </p:par>
                                  <p:par>
                                    <p:cTn id="12" presetID="2" presetClass="entr" presetSubtype="1" accel="2000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500" fill="hold"/>
                                            <p:tgtEl>
                                              <p:spTgt spid="7"/>
                                            </p:tgtEl>
                                            <p:attrNameLst>
                                              <p:attrName>ppt_x</p:attrName>
                                            </p:attrNameLst>
                                          </p:cBhvr>
                                          <p:tavLst>
                                            <p:tav tm="0">
                                              <p:val>
                                                <p:strVal val="#ppt_x"/>
                                              </p:val>
                                            </p:tav>
                                            <p:tav tm="100000">
                                              <p:val>
                                                <p:strVal val="#ppt_x"/>
                                              </p:val>
                                            </p:tav>
                                          </p:tavLst>
                                        </p:anim>
                                        <p:anim calcmode="lin" valueType="num">
                                          <p:cBhvr additive="base">
                                            <p:cTn id="15" dur="1500" fill="hold"/>
                                            <p:tgtEl>
                                              <p:spTgt spid="7"/>
                                            </p:tgtEl>
                                            <p:attrNameLst>
                                              <p:attrName>ppt_y</p:attrName>
                                            </p:attrNameLst>
                                          </p:cBhvr>
                                          <p:tavLst>
                                            <p:tav tm="0">
                                              <p:val>
                                                <p:strVal val="0-#ppt_h/2"/>
                                              </p:val>
                                            </p:tav>
                                            <p:tav tm="100000">
                                              <p:val>
                                                <p:strVal val="#ppt_y"/>
                                              </p:val>
                                            </p:tav>
                                          </p:tavLst>
                                        </p:anim>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1000"/>
                                            <p:tgtEl>
                                              <p:spTgt spid="20">
                                                <p:txEl>
                                                  <p:pRg st="0" end="0"/>
                                                </p:txEl>
                                              </p:spTgt>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animEffect transition="in" filter="fade">
                                          <p:cBhvr>
                                            <p:cTn id="23" dur="1000"/>
                                            <p:tgtEl>
                                              <p:spTgt spid="20">
                                                <p:txEl>
                                                  <p:pRg st="1" end="1"/>
                                                </p:txEl>
                                              </p:spTgt>
                                            </p:tgtEl>
                                          </p:cBhvr>
                                        </p:animEffect>
                                      </p:childTnLst>
                                    </p:cTn>
                                  </p:par>
                                  <p:par>
                                    <p:cTn id="24" presetID="2" presetClass="entr" presetSubtype="1" accel="2000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ppt_x"/>
                                              </p:val>
                                            </p:tav>
                                            <p:tav tm="100000">
                                              <p:val>
                                                <p:strVal val="#ppt_x"/>
                                              </p:val>
                                            </p:tav>
                                          </p:tavLst>
                                        </p:anim>
                                        <p:anim calcmode="lin" valueType="num">
                                          <p:cBhvr additive="base">
                                            <p:cTn id="27" dur="1500" fill="hold"/>
                                            <p:tgtEl>
                                              <p:spTgt spid="9"/>
                                            </p:tgtEl>
                                            <p:attrNameLst>
                                              <p:attrName>ppt_y</p:attrName>
                                            </p:attrNameLst>
                                          </p:cBhvr>
                                          <p:tavLst>
                                            <p:tav tm="0">
                                              <p:val>
                                                <p:strVal val="0-#ppt_h/2"/>
                                              </p:val>
                                            </p:tav>
                                            <p:tav tm="100000">
                                              <p:val>
                                                <p:strVal val="#ppt_y"/>
                                              </p:val>
                                            </p:tav>
                                          </p:tavLst>
                                        </p:anim>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2">
                                                <p:txEl>
                                                  <p:pRg st="0" end="0"/>
                                                </p:txEl>
                                              </p:spTgt>
                                            </p:tgtEl>
                                            <p:attrNameLst>
                                              <p:attrName>style.visibility</p:attrName>
                                            </p:attrNameLst>
                                          </p:cBhvr>
                                          <p:to>
                                            <p:strVal val="visible"/>
                                          </p:to>
                                        </p:set>
                                        <p:animEffect transition="in" filter="fade">
                                          <p:cBhvr>
                                            <p:cTn id="31" dur="1000"/>
                                            <p:tgtEl>
                                              <p:spTgt spid="22">
                                                <p:txEl>
                                                  <p:pRg st="0" end="0"/>
                                                </p:txEl>
                                              </p:spTgt>
                                            </p:tgtEl>
                                          </p:cBhvr>
                                        </p:animEffect>
                                      </p:childTnLst>
                                    </p:cTn>
                                  </p:par>
                                </p:childTnLst>
                              </p:cTn>
                            </p:par>
                            <p:par>
                              <p:cTn id="32" fill="hold">
                                <p:stCondLst>
                                  <p:cond delay="6000"/>
                                </p:stCondLst>
                                <p:childTnLst>
                                  <p:par>
                                    <p:cTn id="33" presetID="10" presetClass="entr" presetSubtype="0" fill="hold" grpId="0" nodeType="after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1000"/>
                                            <p:tgtEl>
                                              <p:spTgt spid="22">
                                                <p:txEl>
                                                  <p:pRg st="1" end="1"/>
                                                </p:txEl>
                                              </p:spTgt>
                                            </p:tgtEl>
                                          </p:cBhvr>
                                        </p:animEffect>
                                      </p:childTnLst>
                                    </p:cTn>
                                  </p:par>
                                  <p:par>
                                    <p:cTn id="36" presetID="2" presetClass="entr" presetSubtype="1" accel="2000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500" fill="hold"/>
                                            <p:tgtEl>
                                              <p:spTgt spid="11"/>
                                            </p:tgtEl>
                                            <p:attrNameLst>
                                              <p:attrName>ppt_x</p:attrName>
                                            </p:attrNameLst>
                                          </p:cBhvr>
                                          <p:tavLst>
                                            <p:tav tm="0">
                                              <p:val>
                                                <p:strVal val="#ppt_x"/>
                                              </p:val>
                                            </p:tav>
                                            <p:tav tm="100000">
                                              <p:val>
                                                <p:strVal val="#ppt_x"/>
                                              </p:val>
                                            </p:tav>
                                          </p:tavLst>
                                        </p:anim>
                                        <p:anim calcmode="lin" valueType="num">
                                          <p:cBhvr additive="base">
                                            <p:cTn id="39"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0" grpId="0" build="p"/>
          <p:bldP spid="22" grpId="0" build="p"/>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koloms">
    <p:spTree>
      <p:nvGrpSpPr>
        <p:cNvPr id="1" name=""/>
        <p:cNvGrpSpPr/>
        <p:nvPr/>
      </p:nvGrpSpPr>
      <p:grpSpPr>
        <a:xfrm>
          <a:off x="0" y="0"/>
          <a:ext cx="0" cy="0"/>
          <a:chOff x="0" y="0"/>
          <a:chExt cx="0" cy="0"/>
        </a:xfrm>
      </p:grpSpPr>
      <p:sp>
        <p:nvSpPr>
          <p:cNvPr id="2" name="Tekst: titel"/>
          <p:cNvSpPr>
            <a:spLocks noGrp="1"/>
          </p:cNvSpPr>
          <p:nvPr>
            <p:ph type="title"/>
          </p:nvPr>
        </p:nvSpPr>
        <p:spPr>
          <a:xfrm>
            <a:off x="695324" y="728663"/>
            <a:ext cx="10804126" cy="494411"/>
          </a:xfrm>
        </p:spPr>
        <p:txBody>
          <a:bodyPr/>
          <a:lstStyle/>
          <a:p>
            <a:r>
              <a:rPr lang="nl-NL"/>
              <a:t>Klik om stijl te bewerken</a:t>
            </a:r>
            <a:endParaRPr lang="nl-NL" dirty="0"/>
          </a:p>
        </p:txBody>
      </p:sp>
      <p:sp>
        <p:nvSpPr>
          <p:cNvPr id="9" name="Tekst: ondertitel"/>
          <p:cNvSpPr>
            <a:spLocks noGrp="1"/>
          </p:cNvSpPr>
          <p:nvPr>
            <p:ph type="body" sz="quarter" idx="10" hasCustomPrompt="1"/>
          </p:nvPr>
        </p:nvSpPr>
        <p:spPr>
          <a:xfrm>
            <a:off x="695324" y="1223438"/>
            <a:ext cx="10804126"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cxnSp>
        <p:nvCxnSpPr>
          <p:cNvPr id="5" name="Rechte verbindingslijn 4">
            <a:extLst>
              <a:ext uri="{FF2B5EF4-FFF2-40B4-BE49-F238E27FC236}">
                <a16:creationId xmlns:a16="http://schemas.microsoft.com/office/drawing/2014/main" id="{AB7E6DCA-2050-8748-ACE5-B7B1D7D8ACE7}"/>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kst: inhoud">
            <a:extLst>
              <a:ext uri="{FF2B5EF4-FFF2-40B4-BE49-F238E27FC236}">
                <a16:creationId xmlns:a16="http://schemas.microsoft.com/office/drawing/2014/main" id="{D4357F20-C62F-E046-A3D6-C290D36D6615}"/>
              </a:ext>
            </a:extLst>
          </p:cNvPr>
          <p:cNvSpPr>
            <a:spLocks noGrp="1"/>
          </p:cNvSpPr>
          <p:nvPr>
            <p:ph type="body" sz="quarter" idx="13" hasCustomPrompt="1"/>
          </p:nvPr>
        </p:nvSpPr>
        <p:spPr>
          <a:xfrm>
            <a:off x="8110175" y="1894840"/>
            <a:ext cx="3398202" cy="4413882"/>
          </a:xfrm>
        </p:spPr>
        <p:txBody>
          <a:bodyPr/>
          <a:lstStyle>
            <a:lvl1pPr marL="0" indent="0">
              <a:buNone/>
              <a:defRPr/>
            </a:lvl1pPr>
          </a:lstStyle>
          <a:p>
            <a:pPr lvl="0"/>
            <a:r>
              <a:rPr lang="nl-NL" dirty="0"/>
              <a:t>Tekststijl van het model bewerken</a:t>
            </a:r>
          </a:p>
        </p:txBody>
      </p:sp>
      <p:sp>
        <p:nvSpPr>
          <p:cNvPr id="16" name="Tekst: inhoud">
            <a:extLst>
              <a:ext uri="{FF2B5EF4-FFF2-40B4-BE49-F238E27FC236}">
                <a16:creationId xmlns:a16="http://schemas.microsoft.com/office/drawing/2014/main" id="{0686794E-7D33-A04B-803F-CA0119CFC665}"/>
              </a:ext>
            </a:extLst>
          </p:cNvPr>
          <p:cNvSpPr>
            <a:spLocks noGrp="1"/>
          </p:cNvSpPr>
          <p:nvPr>
            <p:ph type="body" sz="quarter" idx="14" hasCustomPrompt="1"/>
          </p:nvPr>
        </p:nvSpPr>
        <p:spPr>
          <a:xfrm>
            <a:off x="702377" y="1894840"/>
            <a:ext cx="3398202" cy="4413882"/>
          </a:xfrm>
        </p:spPr>
        <p:txBody>
          <a:bodyPr/>
          <a:lstStyle>
            <a:lvl1pPr marL="0" indent="0">
              <a:buNone/>
              <a:defRPr/>
            </a:lvl1pPr>
          </a:lstStyle>
          <a:p>
            <a:pPr lvl="0"/>
            <a:r>
              <a:rPr lang="nl-NL" dirty="0"/>
              <a:t>Tekststijl van het model bewerken</a:t>
            </a:r>
          </a:p>
        </p:txBody>
      </p:sp>
      <p:sp>
        <p:nvSpPr>
          <p:cNvPr id="17" name="Tekst: inhoud">
            <a:extLst>
              <a:ext uri="{FF2B5EF4-FFF2-40B4-BE49-F238E27FC236}">
                <a16:creationId xmlns:a16="http://schemas.microsoft.com/office/drawing/2014/main" id="{9D007C25-D18D-6A46-8A1F-31C762F8E67D}"/>
              </a:ext>
            </a:extLst>
          </p:cNvPr>
          <p:cNvSpPr>
            <a:spLocks noGrp="1"/>
          </p:cNvSpPr>
          <p:nvPr>
            <p:ph type="body" sz="quarter" idx="15" hasCustomPrompt="1"/>
          </p:nvPr>
        </p:nvSpPr>
        <p:spPr>
          <a:xfrm>
            <a:off x="4406275" y="1894840"/>
            <a:ext cx="3398202" cy="4413882"/>
          </a:xfrm>
        </p:spPr>
        <p:txBody>
          <a:bodyPr/>
          <a:lstStyle>
            <a:lvl1pPr marL="0" indent="0">
              <a:buNone/>
              <a:defRPr/>
            </a:lvl1pPr>
          </a:lstStyle>
          <a:p>
            <a:pPr lvl="0"/>
            <a:r>
              <a:rPr lang="nl-NL" dirty="0"/>
              <a:t>Tekststijl van het model bewerken</a:t>
            </a:r>
          </a:p>
        </p:txBody>
      </p:sp>
    </p:spTree>
    <p:extLst>
      <p:ext uri="{BB962C8B-B14F-4D97-AF65-F5344CB8AC3E}">
        <p14:creationId xmlns:p14="http://schemas.microsoft.com/office/powerpoint/2010/main" val="3503818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ariant 1">
    <p:spTree>
      <p:nvGrpSpPr>
        <p:cNvPr id="1" name=""/>
        <p:cNvGrpSpPr/>
        <p:nvPr/>
      </p:nvGrpSpPr>
      <p:grpSpPr>
        <a:xfrm>
          <a:off x="0" y="0"/>
          <a:ext cx="0" cy="0"/>
          <a:chOff x="0" y="0"/>
          <a:chExt cx="0" cy="0"/>
        </a:xfrm>
      </p:grpSpPr>
      <p:sp>
        <p:nvSpPr>
          <p:cNvPr id="2" name="Tekst: titel"/>
          <p:cNvSpPr>
            <a:spLocks noGrp="1"/>
          </p:cNvSpPr>
          <p:nvPr>
            <p:ph type="title"/>
          </p:nvPr>
        </p:nvSpPr>
        <p:spPr>
          <a:xfrm>
            <a:off x="695325" y="728663"/>
            <a:ext cx="4760596" cy="494411"/>
          </a:xfrm>
        </p:spPr>
        <p:txBody>
          <a:bodyPr/>
          <a:lstStyle/>
          <a:p>
            <a:r>
              <a:rPr lang="nl-NL"/>
              <a:t>Klik om stijl te bewerken</a:t>
            </a:r>
            <a:endParaRPr lang="nl-NL" dirty="0"/>
          </a:p>
        </p:txBody>
      </p:sp>
      <p:sp>
        <p:nvSpPr>
          <p:cNvPr id="9" name="Tekst: ondertitel"/>
          <p:cNvSpPr>
            <a:spLocks noGrp="1"/>
          </p:cNvSpPr>
          <p:nvPr>
            <p:ph type="body" sz="quarter" idx="10" hasCustomPrompt="1"/>
          </p:nvPr>
        </p:nvSpPr>
        <p:spPr>
          <a:xfrm>
            <a:off x="695324" y="1223438"/>
            <a:ext cx="4760595"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sp>
        <p:nvSpPr>
          <p:cNvPr id="12" name="Tekst: inhoud"/>
          <p:cNvSpPr>
            <a:spLocks noGrp="1"/>
          </p:cNvSpPr>
          <p:nvPr>
            <p:ph type="body" sz="quarter" idx="11" hasCustomPrompt="1"/>
          </p:nvPr>
        </p:nvSpPr>
        <p:spPr>
          <a:xfrm>
            <a:off x="695325" y="1894840"/>
            <a:ext cx="4760595" cy="4413882"/>
          </a:xfrm>
        </p:spPr>
        <p:txBody>
          <a:bodyPr/>
          <a:lstStyle>
            <a:lvl1pPr marL="0" indent="0">
              <a:buNone/>
              <a:defRPr/>
            </a:lvl1pPr>
          </a:lstStyle>
          <a:p>
            <a:pPr lvl="0"/>
            <a:r>
              <a:rPr lang="nl-NL" dirty="0"/>
              <a:t>Tekststijl van het model bewerken</a:t>
            </a:r>
          </a:p>
        </p:txBody>
      </p:sp>
      <p:cxnSp>
        <p:nvCxnSpPr>
          <p:cNvPr id="5" name="Rechte verbindingslijn 4">
            <a:extLst>
              <a:ext uri="{FF2B5EF4-FFF2-40B4-BE49-F238E27FC236}">
                <a16:creationId xmlns:a16="http://schemas.microsoft.com/office/drawing/2014/main" id="{AB7E6DCA-2050-8748-ACE5-B7B1D7D8ACE7}"/>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ijdelijke aanduiding voor inhoud 3">
            <a:extLst>
              <a:ext uri="{FF2B5EF4-FFF2-40B4-BE49-F238E27FC236}">
                <a16:creationId xmlns:a16="http://schemas.microsoft.com/office/drawing/2014/main" id="{CAAD5431-8F93-8544-8334-4EA419E08416}"/>
              </a:ext>
            </a:extLst>
          </p:cNvPr>
          <p:cNvSpPr>
            <a:spLocks noGrp="1"/>
          </p:cNvSpPr>
          <p:nvPr>
            <p:ph sz="quarter" idx="14"/>
          </p:nvPr>
        </p:nvSpPr>
        <p:spPr>
          <a:xfrm>
            <a:off x="5775961" y="3605213"/>
            <a:ext cx="5723890" cy="265113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inhoud 3">
            <a:extLst>
              <a:ext uri="{FF2B5EF4-FFF2-40B4-BE49-F238E27FC236}">
                <a16:creationId xmlns:a16="http://schemas.microsoft.com/office/drawing/2014/main" id="{FE0A80AD-61B8-CA4B-8993-12DC86C7B5DF}"/>
              </a:ext>
            </a:extLst>
          </p:cNvPr>
          <p:cNvSpPr>
            <a:spLocks noGrp="1"/>
          </p:cNvSpPr>
          <p:nvPr>
            <p:ph sz="quarter" idx="15"/>
          </p:nvPr>
        </p:nvSpPr>
        <p:spPr>
          <a:xfrm>
            <a:off x="5775961" y="699967"/>
            <a:ext cx="5723890" cy="265113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1763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ariant 2">
    <p:spTree>
      <p:nvGrpSpPr>
        <p:cNvPr id="1" name=""/>
        <p:cNvGrpSpPr/>
        <p:nvPr/>
      </p:nvGrpSpPr>
      <p:grpSpPr>
        <a:xfrm>
          <a:off x="0" y="0"/>
          <a:ext cx="0" cy="0"/>
          <a:chOff x="0" y="0"/>
          <a:chExt cx="0" cy="0"/>
        </a:xfrm>
      </p:grpSpPr>
      <p:sp>
        <p:nvSpPr>
          <p:cNvPr id="2" name="Tekst: titel"/>
          <p:cNvSpPr>
            <a:spLocks noGrp="1"/>
          </p:cNvSpPr>
          <p:nvPr>
            <p:ph type="title"/>
          </p:nvPr>
        </p:nvSpPr>
        <p:spPr>
          <a:xfrm>
            <a:off x="695324" y="728663"/>
            <a:ext cx="10804126" cy="494411"/>
          </a:xfrm>
        </p:spPr>
        <p:txBody>
          <a:bodyPr/>
          <a:lstStyle/>
          <a:p>
            <a:r>
              <a:rPr lang="nl-NL"/>
              <a:t>Klik om stijl te bewerken</a:t>
            </a:r>
            <a:endParaRPr lang="nl-NL" dirty="0"/>
          </a:p>
        </p:txBody>
      </p:sp>
      <p:sp>
        <p:nvSpPr>
          <p:cNvPr id="9" name="Tekst: ondertitel"/>
          <p:cNvSpPr>
            <a:spLocks noGrp="1"/>
          </p:cNvSpPr>
          <p:nvPr>
            <p:ph type="body" sz="quarter" idx="10" hasCustomPrompt="1"/>
          </p:nvPr>
        </p:nvSpPr>
        <p:spPr>
          <a:xfrm>
            <a:off x="695324" y="1223438"/>
            <a:ext cx="10804126"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cxnSp>
        <p:nvCxnSpPr>
          <p:cNvPr id="5" name="Rechte verbindingslijn 4">
            <a:extLst>
              <a:ext uri="{FF2B5EF4-FFF2-40B4-BE49-F238E27FC236}">
                <a16:creationId xmlns:a16="http://schemas.microsoft.com/office/drawing/2014/main" id="{AB7E6DCA-2050-8748-ACE5-B7B1D7D8ACE7}"/>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kst: inhoud">
            <a:extLst>
              <a:ext uri="{FF2B5EF4-FFF2-40B4-BE49-F238E27FC236}">
                <a16:creationId xmlns:a16="http://schemas.microsoft.com/office/drawing/2014/main" id="{0686794E-7D33-A04B-803F-CA0119CFC665}"/>
              </a:ext>
            </a:extLst>
          </p:cNvPr>
          <p:cNvSpPr>
            <a:spLocks noGrp="1"/>
          </p:cNvSpPr>
          <p:nvPr>
            <p:ph type="body" sz="quarter" idx="14" hasCustomPrompt="1"/>
          </p:nvPr>
        </p:nvSpPr>
        <p:spPr>
          <a:xfrm>
            <a:off x="702377" y="1894840"/>
            <a:ext cx="3398202" cy="4413882"/>
          </a:xfrm>
        </p:spPr>
        <p:txBody>
          <a:bodyPr/>
          <a:lstStyle>
            <a:lvl1pPr marL="0" indent="0">
              <a:buNone/>
              <a:defRPr/>
            </a:lvl1pPr>
          </a:lstStyle>
          <a:p>
            <a:pPr lvl="0"/>
            <a:r>
              <a:rPr lang="nl-NL" dirty="0"/>
              <a:t>Tekststijl van het model bewerken</a:t>
            </a:r>
          </a:p>
        </p:txBody>
      </p:sp>
      <p:sp>
        <p:nvSpPr>
          <p:cNvPr id="11" name="Tijdelijke aanduiding voor inhoud 3">
            <a:extLst>
              <a:ext uri="{FF2B5EF4-FFF2-40B4-BE49-F238E27FC236}">
                <a16:creationId xmlns:a16="http://schemas.microsoft.com/office/drawing/2014/main" id="{77791D4C-CE11-054B-AB7D-E5D0D40C4B73}"/>
              </a:ext>
            </a:extLst>
          </p:cNvPr>
          <p:cNvSpPr>
            <a:spLocks noGrp="1"/>
          </p:cNvSpPr>
          <p:nvPr>
            <p:ph sz="quarter" idx="16"/>
          </p:nvPr>
        </p:nvSpPr>
        <p:spPr>
          <a:xfrm>
            <a:off x="4415887" y="1894840"/>
            <a:ext cx="7083963" cy="207526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2" name="Tijdelijke aanduiding voor inhoud 3">
            <a:extLst>
              <a:ext uri="{FF2B5EF4-FFF2-40B4-BE49-F238E27FC236}">
                <a16:creationId xmlns:a16="http://schemas.microsoft.com/office/drawing/2014/main" id="{4D28A296-61FD-D244-830E-EAA20A576F27}"/>
              </a:ext>
            </a:extLst>
          </p:cNvPr>
          <p:cNvSpPr>
            <a:spLocks noGrp="1"/>
          </p:cNvSpPr>
          <p:nvPr>
            <p:ph sz="quarter" idx="17"/>
          </p:nvPr>
        </p:nvSpPr>
        <p:spPr>
          <a:xfrm>
            <a:off x="4415887" y="4232926"/>
            <a:ext cx="7083963" cy="207526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3672748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ariant 3">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86918F2D-D4B3-5C4B-93A3-29F2ADBAA19A}"/>
              </a:ext>
            </a:extLst>
          </p:cNvPr>
          <p:cNvSpPr>
            <a:spLocks noGrp="1"/>
          </p:cNvSpPr>
          <p:nvPr>
            <p:ph type="pic" sz="quarter" idx="13"/>
          </p:nvPr>
        </p:nvSpPr>
        <p:spPr>
          <a:xfrm>
            <a:off x="0" y="0"/>
            <a:ext cx="4803775" cy="6858000"/>
          </a:xfrm>
        </p:spPr>
        <p:txBody>
          <a:bodyPr/>
          <a:lstStyle/>
          <a:p>
            <a:r>
              <a:rPr lang="nl-NL"/>
              <a:t>Klik op het pictogram als u een afbeelding wilt toevoegen</a:t>
            </a:r>
          </a:p>
        </p:txBody>
      </p:sp>
      <p:sp>
        <p:nvSpPr>
          <p:cNvPr id="2" name="Tekst: titel"/>
          <p:cNvSpPr>
            <a:spLocks noGrp="1"/>
          </p:cNvSpPr>
          <p:nvPr>
            <p:ph type="title"/>
          </p:nvPr>
        </p:nvSpPr>
        <p:spPr>
          <a:xfrm>
            <a:off x="5128430" y="728663"/>
            <a:ext cx="6371020" cy="494411"/>
          </a:xfrm>
        </p:spPr>
        <p:txBody>
          <a:bodyPr/>
          <a:lstStyle/>
          <a:p>
            <a:r>
              <a:rPr lang="nl-NL"/>
              <a:t>Klik om stijl te bewerken</a:t>
            </a:r>
            <a:endParaRPr lang="nl-NL" dirty="0"/>
          </a:p>
        </p:txBody>
      </p:sp>
      <p:sp>
        <p:nvSpPr>
          <p:cNvPr id="9" name="Tekst: ondertitel"/>
          <p:cNvSpPr>
            <a:spLocks noGrp="1"/>
          </p:cNvSpPr>
          <p:nvPr>
            <p:ph type="body" sz="quarter" idx="10" hasCustomPrompt="1"/>
          </p:nvPr>
        </p:nvSpPr>
        <p:spPr>
          <a:xfrm>
            <a:off x="5128430" y="1223438"/>
            <a:ext cx="6371020"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sp>
        <p:nvSpPr>
          <p:cNvPr id="8" name="Tekst: inhoud">
            <a:extLst>
              <a:ext uri="{FF2B5EF4-FFF2-40B4-BE49-F238E27FC236}">
                <a16:creationId xmlns:a16="http://schemas.microsoft.com/office/drawing/2014/main" id="{8E158463-3658-3843-AD41-E7541F1E0079}"/>
              </a:ext>
            </a:extLst>
          </p:cNvPr>
          <p:cNvSpPr>
            <a:spLocks noGrp="1"/>
          </p:cNvSpPr>
          <p:nvPr>
            <p:ph type="body" sz="quarter" idx="12" hasCustomPrompt="1"/>
          </p:nvPr>
        </p:nvSpPr>
        <p:spPr>
          <a:xfrm>
            <a:off x="5128430" y="1894840"/>
            <a:ext cx="6371020" cy="4413882"/>
          </a:xfrm>
        </p:spPr>
        <p:txBody>
          <a:bodyPr/>
          <a:lstStyle>
            <a:lvl1pPr marL="0" indent="0">
              <a:buNone/>
              <a:defRPr/>
            </a:lvl1pPr>
          </a:lstStyle>
          <a:p>
            <a:pPr lvl="0"/>
            <a:r>
              <a:rPr lang="nl-NL" dirty="0"/>
              <a:t>Tekststijl van het model bewerken</a:t>
            </a:r>
          </a:p>
        </p:txBody>
      </p:sp>
      <p:cxnSp>
        <p:nvCxnSpPr>
          <p:cNvPr id="5" name="Rechte verbindingslijn 4">
            <a:extLst>
              <a:ext uri="{FF2B5EF4-FFF2-40B4-BE49-F238E27FC236}">
                <a16:creationId xmlns:a16="http://schemas.microsoft.com/office/drawing/2014/main" id="{AB7E6DCA-2050-8748-ACE5-B7B1D7D8ACE7}"/>
              </a:ext>
            </a:extLst>
          </p:cNvPr>
          <p:cNvCxnSpPr>
            <a:cxnSpLocks/>
          </p:cNvCxnSpPr>
          <p:nvPr userDrawn="1"/>
        </p:nvCxnSpPr>
        <p:spPr>
          <a:xfrm flipH="1">
            <a:off x="5128430" y="6410385"/>
            <a:ext cx="63710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75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ariant 4">
    <p:spTree>
      <p:nvGrpSpPr>
        <p:cNvPr id="1" name=""/>
        <p:cNvGrpSpPr/>
        <p:nvPr/>
      </p:nvGrpSpPr>
      <p:grpSpPr>
        <a:xfrm>
          <a:off x="0" y="0"/>
          <a:ext cx="0" cy="0"/>
          <a:chOff x="0" y="0"/>
          <a:chExt cx="0" cy="0"/>
        </a:xfrm>
      </p:grpSpPr>
      <p:sp>
        <p:nvSpPr>
          <p:cNvPr id="2" name="Tekst: titel"/>
          <p:cNvSpPr>
            <a:spLocks noGrp="1"/>
          </p:cNvSpPr>
          <p:nvPr>
            <p:ph type="title"/>
          </p:nvPr>
        </p:nvSpPr>
        <p:spPr>
          <a:xfrm>
            <a:off x="695324" y="728663"/>
            <a:ext cx="6371020" cy="494411"/>
          </a:xfrm>
        </p:spPr>
        <p:txBody>
          <a:bodyPr/>
          <a:lstStyle/>
          <a:p>
            <a:r>
              <a:rPr lang="nl-NL"/>
              <a:t>Klik om stijl te bewerken</a:t>
            </a:r>
            <a:endParaRPr lang="nl-NL" dirty="0"/>
          </a:p>
        </p:txBody>
      </p:sp>
      <p:sp>
        <p:nvSpPr>
          <p:cNvPr id="9" name="Tekst: ondertitel"/>
          <p:cNvSpPr>
            <a:spLocks noGrp="1"/>
          </p:cNvSpPr>
          <p:nvPr>
            <p:ph type="body" sz="quarter" idx="10" hasCustomPrompt="1"/>
          </p:nvPr>
        </p:nvSpPr>
        <p:spPr>
          <a:xfrm>
            <a:off x="695324" y="1223438"/>
            <a:ext cx="6371020"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sp>
        <p:nvSpPr>
          <p:cNvPr id="8" name="Tekst: inhoud">
            <a:extLst>
              <a:ext uri="{FF2B5EF4-FFF2-40B4-BE49-F238E27FC236}">
                <a16:creationId xmlns:a16="http://schemas.microsoft.com/office/drawing/2014/main" id="{8E158463-3658-3843-AD41-E7541F1E0079}"/>
              </a:ext>
            </a:extLst>
          </p:cNvPr>
          <p:cNvSpPr>
            <a:spLocks noGrp="1"/>
          </p:cNvSpPr>
          <p:nvPr>
            <p:ph type="body" sz="quarter" idx="12" hasCustomPrompt="1"/>
          </p:nvPr>
        </p:nvSpPr>
        <p:spPr>
          <a:xfrm>
            <a:off x="695324" y="1894840"/>
            <a:ext cx="6371020" cy="4413882"/>
          </a:xfrm>
        </p:spPr>
        <p:txBody>
          <a:bodyPr/>
          <a:lstStyle>
            <a:lvl1pPr marL="0" indent="0">
              <a:buNone/>
              <a:defRPr/>
            </a:lvl1pPr>
          </a:lstStyle>
          <a:p>
            <a:pPr lvl="0"/>
            <a:r>
              <a:rPr lang="nl-NL" dirty="0"/>
              <a:t>Tekststijl van het model bewerken</a:t>
            </a:r>
          </a:p>
        </p:txBody>
      </p:sp>
      <p:sp>
        <p:nvSpPr>
          <p:cNvPr id="4" name="Tijdelijke aanduiding voor afbeelding 3">
            <a:extLst>
              <a:ext uri="{FF2B5EF4-FFF2-40B4-BE49-F238E27FC236}">
                <a16:creationId xmlns:a16="http://schemas.microsoft.com/office/drawing/2014/main" id="{86918F2D-D4B3-5C4B-93A3-29F2ADBAA19A}"/>
              </a:ext>
            </a:extLst>
          </p:cNvPr>
          <p:cNvSpPr>
            <a:spLocks noGrp="1"/>
          </p:cNvSpPr>
          <p:nvPr>
            <p:ph type="pic" sz="quarter" idx="13"/>
          </p:nvPr>
        </p:nvSpPr>
        <p:spPr>
          <a:xfrm>
            <a:off x="7388225" y="0"/>
            <a:ext cx="4803775" cy="6858000"/>
          </a:xfrm>
        </p:spPr>
        <p:txBody>
          <a:bodyPr/>
          <a:lstStyle/>
          <a:p>
            <a:r>
              <a:rPr lang="nl-NL"/>
              <a:t>Klik op het pictogram als u een afbeelding wilt toevoegen</a:t>
            </a:r>
          </a:p>
        </p:txBody>
      </p:sp>
      <p:cxnSp>
        <p:nvCxnSpPr>
          <p:cNvPr id="10" name="Rechte verbindingslijn 9">
            <a:extLst>
              <a:ext uri="{FF2B5EF4-FFF2-40B4-BE49-F238E27FC236}">
                <a16:creationId xmlns:a16="http://schemas.microsoft.com/office/drawing/2014/main" id="{E6DA0D69-E821-644E-98A8-C46D64ED311F}"/>
              </a:ext>
            </a:extLst>
          </p:cNvPr>
          <p:cNvCxnSpPr>
            <a:cxnSpLocks/>
          </p:cNvCxnSpPr>
          <p:nvPr userDrawn="1"/>
        </p:nvCxnSpPr>
        <p:spPr>
          <a:xfrm flipH="1">
            <a:off x="695324" y="6410385"/>
            <a:ext cx="63710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778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ariant 5">
    <p:spTree>
      <p:nvGrpSpPr>
        <p:cNvPr id="1" name=""/>
        <p:cNvGrpSpPr/>
        <p:nvPr/>
      </p:nvGrpSpPr>
      <p:grpSpPr>
        <a:xfrm>
          <a:off x="0" y="0"/>
          <a:ext cx="0" cy="0"/>
          <a:chOff x="0" y="0"/>
          <a:chExt cx="0" cy="0"/>
        </a:xfrm>
      </p:grpSpPr>
      <p:sp>
        <p:nvSpPr>
          <p:cNvPr id="2" name="Tekst: titel"/>
          <p:cNvSpPr>
            <a:spLocks noGrp="1"/>
          </p:cNvSpPr>
          <p:nvPr>
            <p:ph type="title"/>
          </p:nvPr>
        </p:nvSpPr>
        <p:spPr>
          <a:xfrm>
            <a:off x="695324" y="728663"/>
            <a:ext cx="3405255" cy="1011231"/>
          </a:xfrm>
        </p:spPr>
        <p:txBody>
          <a:bodyPr/>
          <a:lstStyle/>
          <a:p>
            <a:r>
              <a:rPr lang="nl-NL"/>
              <a:t>Klik om stijl te bewerken</a:t>
            </a:r>
            <a:endParaRPr lang="nl-NL" dirty="0"/>
          </a:p>
        </p:txBody>
      </p:sp>
      <p:cxnSp>
        <p:nvCxnSpPr>
          <p:cNvPr id="5" name="Rechte verbindingslijn 4">
            <a:extLst>
              <a:ext uri="{FF2B5EF4-FFF2-40B4-BE49-F238E27FC236}">
                <a16:creationId xmlns:a16="http://schemas.microsoft.com/office/drawing/2014/main" id="{AB7E6DCA-2050-8748-ACE5-B7B1D7D8ACE7}"/>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kst: inhoud">
            <a:extLst>
              <a:ext uri="{FF2B5EF4-FFF2-40B4-BE49-F238E27FC236}">
                <a16:creationId xmlns:a16="http://schemas.microsoft.com/office/drawing/2014/main" id="{9D007C25-D18D-6A46-8A1F-31C762F8E67D}"/>
              </a:ext>
            </a:extLst>
          </p:cNvPr>
          <p:cNvSpPr>
            <a:spLocks noGrp="1"/>
          </p:cNvSpPr>
          <p:nvPr>
            <p:ph type="body" sz="quarter" idx="15" hasCustomPrompt="1"/>
          </p:nvPr>
        </p:nvSpPr>
        <p:spPr>
          <a:xfrm>
            <a:off x="4406274" y="728663"/>
            <a:ext cx="7090401" cy="5580059"/>
          </a:xfrm>
        </p:spPr>
        <p:txBody>
          <a:bodyPr/>
          <a:lstStyle>
            <a:lvl1pPr marL="0" indent="0">
              <a:buNone/>
              <a:defRPr/>
            </a:lvl1pPr>
          </a:lstStyle>
          <a:p>
            <a:pPr lvl="0"/>
            <a:r>
              <a:rPr lang="nl-NL" dirty="0"/>
              <a:t>Tekststijl van het model bewerken</a:t>
            </a:r>
          </a:p>
        </p:txBody>
      </p:sp>
    </p:spTree>
    <p:extLst>
      <p:ext uri="{BB962C8B-B14F-4D97-AF65-F5344CB8AC3E}">
        <p14:creationId xmlns:p14="http://schemas.microsoft.com/office/powerpoint/2010/main" val="261017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ariant 6">
    <p:spTree>
      <p:nvGrpSpPr>
        <p:cNvPr id="1" name=""/>
        <p:cNvGrpSpPr/>
        <p:nvPr/>
      </p:nvGrpSpPr>
      <p:grpSpPr>
        <a:xfrm>
          <a:off x="0" y="0"/>
          <a:ext cx="0" cy="0"/>
          <a:chOff x="0" y="0"/>
          <a:chExt cx="0" cy="0"/>
        </a:xfrm>
      </p:grpSpPr>
      <p:sp>
        <p:nvSpPr>
          <p:cNvPr id="2" name="Tekst: titel"/>
          <p:cNvSpPr>
            <a:spLocks noGrp="1"/>
          </p:cNvSpPr>
          <p:nvPr>
            <p:ph type="title"/>
          </p:nvPr>
        </p:nvSpPr>
        <p:spPr>
          <a:xfrm>
            <a:off x="695324" y="728663"/>
            <a:ext cx="10804126" cy="494411"/>
          </a:xfrm>
        </p:spPr>
        <p:txBody>
          <a:bodyPr/>
          <a:lstStyle/>
          <a:p>
            <a:r>
              <a:rPr lang="nl-NL"/>
              <a:t>Klik om stijl te bewerken</a:t>
            </a:r>
            <a:endParaRPr lang="nl-NL" dirty="0"/>
          </a:p>
        </p:txBody>
      </p:sp>
      <p:sp>
        <p:nvSpPr>
          <p:cNvPr id="9" name="Tekst: ondertitel"/>
          <p:cNvSpPr>
            <a:spLocks noGrp="1"/>
          </p:cNvSpPr>
          <p:nvPr>
            <p:ph type="body" sz="quarter" idx="10" hasCustomPrompt="1"/>
          </p:nvPr>
        </p:nvSpPr>
        <p:spPr>
          <a:xfrm>
            <a:off x="695324" y="1223438"/>
            <a:ext cx="10804126" cy="485838"/>
          </a:xfrm>
        </p:spPr>
        <p:txBody>
          <a:bodyPr>
            <a:normAutofit/>
          </a:bodyPr>
          <a:lstStyle>
            <a:lvl1pPr marL="0" indent="0">
              <a:buNone/>
              <a:defRPr sz="2000" b="0" i="0">
                <a:solidFill>
                  <a:schemeClr val="tx1"/>
                </a:solidFill>
              </a:defRPr>
            </a:lvl1pPr>
          </a:lstStyle>
          <a:p>
            <a:pPr lvl="0"/>
            <a:r>
              <a:rPr lang="nl-NL" dirty="0"/>
              <a:t>Klik om een ondertitel te maken.</a:t>
            </a:r>
          </a:p>
        </p:txBody>
      </p:sp>
      <p:cxnSp>
        <p:nvCxnSpPr>
          <p:cNvPr id="5" name="Rechte verbindingslijn 4">
            <a:extLst>
              <a:ext uri="{FF2B5EF4-FFF2-40B4-BE49-F238E27FC236}">
                <a16:creationId xmlns:a16="http://schemas.microsoft.com/office/drawing/2014/main" id="{AB7E6DCA-2050-8748-ACE5-B7B1D7D8ACE7}"/>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kst: inhoud">
            <a:extLst>
              <a:ext uri="{FF2B5EF4-FFF2-40B4-BE49-F238E27FC236}">
                <a16:creationId xmlns:a16="http://schemas.microsoft.com/office/drawing/2014/main" id="{D4357F20-C62F-E046-A3D6-C290D36D6615}"/>
              </a:ext>
            </a:extLst>
          </p:cNvPr>
          <p:cNvSpPr>
            <a:spLocks noGrp="1"/>
          </p:cNvSpPr>
          <p:nvPr>
            <p:ph type="body" sz="quarter" idx="13" hasCustomPrompt="1"/>
          </p:nvPr>
        </p:nvSpPr>
        <p:spPr>
          <a:xfrm>
            <a:off x="8110175" y="1894840"/>
            <a:ext cx="3398202" cy="4320750"/>
          </a:xfrm>
        </p:spPr>
        <p:txBody>
          <a:bodyPr/>
          <a:lstStyle>
            <a:lvl1pPr marL="0" indent="0">
              <a:buNone/>
              <a:defRPr/>
            </a:lvl1pPr>
          </a:lstStyle>
          <a:p>
            <a:pPr lvl="0"/>
            <a:r>
              <a:rPr lang="nl-NL" dirty="0"/>
              <a:t>Tekststijl van het model bewerken</a:t>
            </a:r>
          </a:p>
        </p:txBody>
      </p:sp>
      <p:sp>
        <p:nvSpPr>
          <p:cNvPr id="11" name="Tijdelijke aanduiding voor inhoud 3">
            <a:extLst>
              <a:ext uri="{FF2B5EF4-FFF2-40B4-BE49-F238E27FC236}">
                <a16:creationId xmlns:a16="http://schemas.microsoft.com/office/drawing/2014/main" id="{5816B660-7099-164B-91A4-D5CA655CF398}"/>
              </a:ext>
            </a:extLst>
          </p:cNvPr>
          <p:cNvSpPr>
            <a:spLocks noGrp="1"/>
          </p:cNvSpPr>
          <p:nvPr>
            <p:ph sz="quarter" idx="16"/>
          </p:nvPr>
        </p:nvSpPr>
        <p:spPr>
          <a:xfrm>
            <a:off x="720514" y="1894840"/>
            <a:ext cx="7083963" cy="4320755"/>
          </a:xfrm>
        </p:spPr>
        <p:txBody>
          <a:bodyPr/>
          <a:lstStyle/>
          <a:p>
            <a:pPr lvl="0"/>
            <a:r>
              <a:rPr lang="nl-NL"/>
              <a:t>Klikken om de tekststijl van het model te bewerken</a:t>
            </a:r>
          </a:p>
        </p:txBody>
      </p:sp>
    </p:spTree>
    <p:extLst>
      <p:ext uri="{BB962C8B-B14F-4D97-AF65-F5344CB8AC3E}">
        <p14:creationId xmlns:p14="http://schemas.microsoft.com/office/powerpoint/2010/main" val="1997697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
          <p:cNvSpPr>
            <a:spLocks noGrp="1"/>
          </p:cNvSpPr>
          <p:nvPr>
            <p:ph type="title"/>
          </p:nvPr>
        </p:nvSpPr>
        <p:spPr>
          <a:xfrm>
            <a:off x="695324" y="728663"/>
            <a:ext cx="10801350" cy="494411"/>
          </a:xfrm>
          <a:prstGeom prst="rect">
            <a:avLst/>
          </a:prstGeom>
        </p:spPr>
        <p:txBody>
          <a:bodyPr vert="horz" lIns="0" tIns="0" rIns="0" bIns="0" rtlCol="0" anchor="t" anchorCtr="0">
            <a:normAutofit/>
          </a:bodyPr>
          <a:lstStyle/>
          <a:p>
            <a:r>
              <a:rPr lang="nl-NL" dirty="0"/>
              <a:t>Klik om de stijl te bewerken</a:t>
            </a:r>
          </a:p>
        </p:txBody>
      </p:sp>
      <p:sp>
        <p:nvSpPr>
          <p:cNvPr id="3" name="Tekst"/>
          <p:cNvSpPr>
            <a:spLocks noGrp="1"/>
          </p:cNvSpPr>
          <p:nvPr>
            <p:ph type="body" idx="1"/>
          </p:nvPr>
        </p:nvSpPr>
        <p:spPr>
          <a:xfrm>
            <a:off x="695325" y="2496187"/>
            <a:ext cx="10801349" cy="3633151"/>
          </a:xfrm>
          <a:prstGeom prst="rect">
            <a:avLst/>
          </a:prstGeom>
        </p:spPr>
        <p:txBody>
          <a:bodyPr vert="horz" lIns="0" tIns="0" rIns="0" bIns="0" rtlCol="0">
            <a:normAutofit/>
          </a:bodyPr>
          <a:lstStyle/>
          <a:p>
            <a:pPr marL="342900" marR="0" lvl="0" indent="-342900" algn="l" defTabSz="914400" rtl="0" eaLnBrk="1" fontAlgn="auto" latinLnBrk="0" hangingPunct="1">
              <a:lnSpc>
                <a:spcPct val="130000"/>
              </a:lnSpc>
              <a:spcBef>
                <a:spcPts val="0"/>
              </a:spcBef>
              <a:spcAft>
                <a:spcPts val="0"/>
              </a:spcAft>
              <a:buClr>
                <a:schemeClr val="accent1"/>
              </a:buClr>
              <a:buSzPct val="100000"/>
              <a:tabLst/>
              <a:defRPr/>
            </a:pPr>
            <a:r>
              <a:rPr lang="nl-NL" dirty="0"/>
              <a:t>Tekststijl van het model bewerken</a:t>
            </a:r>
          </a:p>
          <a:p>
            <a:pPr lvl="1"/>
            <a:r>
              <a:rPr lang="nl-NL" dirty="0"/>
              <a:t>Tweede niveau</a:t>
            </a:r>
          </a:p>
          <a:p>
            <a:pPr lvl="2"/>
            <a:r>
              <a:rPr lang="nl-NL" dirty="0"/>
              <a:t>Derde niveau</a:t>
            </a:r>
          </a:p>
          <a:p>
            <a:pPr lvl="3"/>
            <a:r>
              <a:rPr lang="nl-NL" dirty="0"/>
              <a:t>Gewone tekst</a:t>
            </a:r>
          </a:p>
          <a:p>
            <a:pPr lvl="4"/>
            <a:r>
              <a:rPr lang="nl-NL" dirty="0"/>
              <a:t>Kopje</a:t>
            </a:r>
          </a:p>
          <a:p>
            <a:pPr lvl="4"/>
            <a:endParaRPr lang="nl-NL" dirty="0"/>
          </a:p>
        </p:txBody>
      </p:sp>
      <p:sp>
        <p:nvSpPr>
          <p:cNvPr id="8" name="Tijdelijke aanduiding voor dianummer 5">
            <a:extLst>
              <a:ext uri="{FF2B5EF4-FFF2-40B4-BE49-F238E27FC236}">
                <a16:creationId xmlns:a16="http://schemas.microsoft.com/office/drawing/2014/main" id="{60A4482B-7D8F-BA4E-A818-4F99F7891355}"/>
              </a:ext>
            </a:extLst>
          </p:cNvPr>
          <p:cNvSpPr txBox="1">
            <a:spLocks/>
          </p:cNvSpPr>
          <p:nvPr userDrawn="1"/>
        </p:nvSpPr>
        <p:spPr>
          <a:xfrm>
            <a:off x="695324" y="6504972"/>
            <a:ext cx="10801351" cy="243069"/>
          </a:xfrm>
          <a:prstGeom prst="rect">
            <a:avLst/>
          </a:prstGeom>
        </p:spPr>
        <p:txBody>
          <a:bodyPr vert="horz" lIns="0" tIns="0" rIns="0" bIns="0" rtlCol="0" anchor="ctr"/>
          <a:lstStyle>
            <a:defPPr>
              <a:defRPr lang="nl-NL"/>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BF58340-503F-C747-A7A3-42CA919BCEB1}" type="slidenum">
              <a:rPr lang="nl-NL" smtClean="0"/>
              <a:pPr algn="r"/>
              <a:t>‹nr.›</a:t>
            </a:fld>
            <a:endParaRPr lang="nl-NL" dirty="0"/>
          </a:p>
        </p:txBody>
      </p:sp>
      <p:sp>
        <p:nvSpPr>
          <p:cNvPr id="13" name="Foto: overlay">
            <a:extLst>
              <a:ext uri="{FF2B5EF4-FFF2-40B4-BE49-F238E27FC236}">
                <a16:creationId xmlns:a16="http://schemas.microsoft.com/office/drawing/2014/main" id="{E5DE0D02-E3F1-9C40-97FD-05092F14007E}"/>
              </a:ext>
            </a:extLst>
          </p:cNvPr>
          <p:cNvSpPr txBox="1">
            <a:spLocks/>
          </p:cNvSpPr>
          <p:nvPr userDrawn="1"/>
        </p:nvSpPr>
        <p:spPr>
          <a:xfrm>
            <a:off x="-985560" y="2029471"/>
            <a:ext cx="1444765" cy="2882900"/>
          </a:xfrm>
          <a:prstGeom prst="rect">
            <a:avLst/>
          </a:prstGeom>
          <a:blipFill dpi="0" rotWithShape="1">
            <a:blip r:embed="rId20">
              <a:alphaModFix amt="80000"/>
              <a:extLst>
                <a:ext uri="{96DAC541-7B7A-43D3-8B79-37D633B846F1}">
                  <asvg:svgBlip xmlns:asvg="http://schemas.microsoft.com/office/drawing/2016/SVG/main" r:embed="rId21"/>
                </a:ext>
              </a:extLst>
            </a:blip>
            <a:srcRect/>
            <a:stretch>
              <a:fillRect/>
            </a:stretch>
          </a:blipFill>
        </p:spPr>
        <p:txBody>
          <a:bodyPr>
            <a:normAutofit/>
          </a:bodyPr>
          <a:lstStyle>
            <a:lvl1pPr marL="0" indent="0" algn="l" defTabSz="914400" rtl="0" eaLnBrk="1" latinLnBrk="0" hangingPunct="1">
              <a:lnSpc>
                <a:spcPct val="130000"/>
              </a:lnSpc>
              <a:spcBef>
                <a:spcPts val="0"/>
              </a:spcBef>
              <a:buClr>
                <a:schemeClr val="bg1"/>
              </a:buClr>
              <a:buSzPct val="25000"/>
              <a:buFont typeface="Roboto" panose="020B0504020203020204" pitchFamily="34" charset="0"/>
              <a:buChar char="'"/>
              <a:defRPr sz="110" b="0" kern="1200">
                <a:solidFill>
                  <a:schemeClr val="bg1"/>
                </a:solidFill>
                <a:latin typeface="+mn-lt"/>
                <a:ea typeface="+mn-ea"/>
                <a:cs typeface="+mn-cs"/>
              </a:defRPr>
            </a:lvl1pPr>
            <a:lvl2pPr marL="0" indent="0" algn="l" defTabSz="914400" rtl="0" eaLnBrk="1" latinLnBrk="0" hangingPunct="1">
              <a:lnSpc>
                <a:spcPct val="130000"/>
              </a:lnSpc>
              <a:spcBef>
                <a:spcPts val="0"/>
              </a:spcBef>
              <a:buClr>
                <a:schemeClr val="tx1"/>
              </a:buClr>
              <a:buSzPct val="100000"/>
              <a:buFont typeface="Roboto" panose="02000000000000000000" pitchFamily="2" charset="0"/>
              <a:buNone/>
              <a:defRPr lang="nl-NL" sz="1400" kern="1200" dirty="0">
                <a:solidFill>
                  <a:schemeClr val="tx1"/>
                </a:solidFill>
                <a:latin typeface="+mn-lt"/>
                <a:ea typeface="+mn-ea"/>
                <a:cs typeface="+mn-cs"/>
              </a:defRPr>
            </a:lvl2pPr>
            <a:lvl3pPr marL="360000" indent="0" algn="l" defTabSz="914400" rtl="0" eaLnBrk="1" latinLnBrk="0" hangingPunct="1">
              <a:lnSpc>
                <a:spcPct val="130000"/>
              </a:lnSpc>
              <a:spcBef>
                <a:spcPts val="0"/>
              </a:spcBef>
              <a:buFont typeface="Roboto" panose="02000000000000000000" pitchFamily="2" charset="0"/>
              <a:buNone/>
              <a:defRPr sz="1400" b="1" kern="1200">
                <a:solidFill>
                  <a:schemeClr val="accent1"/>
                </a:solidFill>
                <a:latin typeface="+mn-lt"/>
                <a:ea typeface="+mn-ea"/>
                <a:cs typeface="+mn-cs"/>
              </a:defRPr>
            </a:lvl3pPr>
            <a:lvl4pPr marL="720000" indent="0" algn="l" defTabSz="914400" rtl="0" eaLnBrk="1" latinLnBrk="0" hangingPunct="1">
              <a:lnSpc>
                <a:spcPct val="130000"/>
              </a:lnSpc>
              <a:spcBef>
                <a:spcPts val="0"/>
              </a:spcBef>
              <a:buFont typeface="Roboto" panose="020B0504020203020204" pitchFamily="34" charset="0"/>
              <a:buNone/>
              <a:defRPr sz="1400" i="1" kern="1200">
                <a:solidFill>
                  <a:schemeClr val="accent1"/>
                </a:solidFill>
                <a:latin typeface="+mn-lt"/>
                <a:ea typeface="+mn-ea"/>
                <a:cs typeface="+mn-cs"/>
              </a:defRPr>
            </a:lvl4pPr>
            <a:lvl5pPr marL="1440000" indent="-360000" algn="l" defTabSz="914400" rtl="0" eaLnBrk="1" latinLnBrk="0" hangingPunct="1">
              <a:lnSpc>
                <a:spcPct val="130000"/>
              </a:lnSpc>
              <a:spcBef>
                <a:spcPts val="0"/>
              </a:spcBef>
              <a:buFont typeface="Roboto" panose="020B0504020203020204" pitchFamily="34" charset="0"/>
              <a:buChar char="–"/>
              <a:defRPr sz="140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a:t>
            </a:r>
          </a:p>
        </p:txBody>
      </p:sp>
    </p:spTree>
    <p:extLst>
      <p:ext uri="{BB962C8B-B14F-4D97-AF65-F5344CB8AC3E}">
        <p14:creationId xmlns:p14="http://schemas.microsoft.com/office/powerpoint/2010/main" val="1808415165"/>
      </p:ext>
    </p:extLst>
  </p:cSld>
  <p:clrMap bg1="lt1" tx1="dk1" bg2="lt2" tx2="dk2" accent1="accent1" accent2="accent2" accent3="accent3" accent4="accent4" accent5="accent5" accent6="accent6" hlink="hlink" folHlink="folHlink"/>
  <p:sldLayoutIdLst>
    <p:sldLayoutId id="2147483695" r:id="rId1"/>
    <p:sldLayoutId id="2147483678" r:id="rId2"/>
    <p:sldLayoutId id="2147483681" r:id="rId3"/>
    <p:sldLayoutId id="2147483682" r:id="rId4"/>
    <p:sldLayoutId id="2147483683" r:id="rId5"/>
    <p:sldLayoutId id="2147483687" r:id="rId6"/>
    <p:sldLayoutId id="2147483688" r:id="rId7"/>
    <p:sldLayoutId id="2147483692" r:id="rId8"/>
    <p:sldLayoutId id="2147483693" r:id="rId9"/>
    <p:sldLayoutId id="2147483686" r:id="rId10"/>
    <p:sldLayoutId id="2147483689" r:id="rId11"/>
    <p:sldLayoutId id="2147483684" r:id="rId12"/>
    <p:sldLayoutId id="2147483685" r:id="rId13"/>
    <p:sldLayoutId id="2147483698" r:id="rId14"/>
    <p:sldLayoutId id="2147483694" r:id="rId15"/>
    <p:sldLayoutId id="2147483697" r:id="rId16"/>
    <p:sldLayoutId id="2147483654" r:id="rId17"/>
    <p:sldLayoutId id="2147483655" r:id="rId18"/>
  </p:sldLayoutIdLst>
  <p:hf hdr="0" ftr="0" dt="0"/>
  <p:txStyles>
    <p:titleStyle>
      <a:lvl1pPr algn="l" defTabSz="914400" rtl="0" eaLnBrk="1" latinLnBrk="0" hangingPunct="1">
        <a:lnSpc>
          <a:spcPts val="3600"/>
        </a:lnSpc>
        <a:spcBef>
          <a:spcPct val="0"/>
        </a:spcBef>
        <a:buNone/>
        <a:defRPr sz="3000" b="1" kern="1200">
          <a:solidFill>
            <a:schemeClr val="accent1"/>
          </a:solidFill>
          <a:latin typeface="+mj-lt"/>
          <a:ea typeface="+mj-ea"/>
          <a:cs typeface="+mj-cs"/>
        </a:defRPr>
      </a:lvl1pPr>
    </p:titleStyle>
    <p:bodyStyle>
      <a:lvl1pPr marL="0" marR="0" indent="0" algn="l" defTabSz="914400" rtl="0" eaLnBrk="1" fontAlgn="auto" latinLnBrk="0" hangingPunct="1">
        <a:lnSpc>
          <a:spcPct val="130000"/>
        </a:lnSpc>
        <a:spcBef>
          <a:spcPts val="0"/>
        </a:spcBef>
        <a:spcAft>
          <a:spcPts val="0"/>
        </a:spcAft>
        <a:buClr>
          <a:schemeClr val="accent1"/>
        </a:buClr>
        <a:buSzPct val="100000"/>
        <a:buFontTx/>
        <a:buNone/>
        <a:tabLst/>
        <a:defRPr sz="1400" b="0" kern="1200">
          <a:solidFill>
            <a:schemeClr val="tx1"/>
          </a:solidFill>
          <a:latin typeface="+mn-lt"/>
          <a:ea typeface="+mn-ea"/>
          <a:cs typeface="+mn-cs"/>
        </a:defRPr>
      </a:lvl1pPr>
      <a:lvl2pPr marL="365125" indent="-355600" algn="l" defTabSz="914400" rtl="0" eaLnBrk="1" latinLnBrk="0" hangingPunct="1">
        <a:lnSpc>
          <a:spcPct val="130000"/>
        </a:lnSpc>
        <a:spcBef>
          <a:spcPts val="0"/>
        </a:spcBef>
        <a:buClr>
          <a:schemeClr val="accent1"/>
        </a:buClr>
        <a:buSzPct val="100000"/>
        <a:buFont typeface="Arial" panose="020B0604020202020204" pitchFamily="34" charset="0"/>
        <a:buChar char="•"/>
        <a:tabLst/>
        <a:defRPr lang="nl-NL" sz="1400" b="0" kern="1200" dirty="0">
          <a:solidFill>
            <a:schemeClr val="tx1"/>
          </a:solidFill>
          <a:latin typeface="+mn-lt"/>
          <a:ea typeface="+mn-ea"/>
          <a:cs typeface="+mn-cs"/>
        </a:defRPr>
      </a:lvl2pPr>
      <a:lvl3pPr marL="720725" indent="-355600" algn="l" defTabSz="914400" rtl="0" eaLnBrk="1" latinLnBrk="0" hangingPunct="1">
        <a:lnSpc>
          <a:spcPct val="130000"/>
        </a:lnSpc>
        <a:spcBef>
          <a:spcPts val="0"/>
        </a:spcBef>
        <a:buClr>
          <a:schemeClr val="accent1"/>
        </a:buClr>
        <a:buFont typeface="+mj-lt"/>
        <a:buAutoNum type="arabicPeriod"/>
        <a:tabLst/>
        <a:defRPr sz="1400" b="0" kern="1200">
          <a:solidFill>
            <a:schemeClr val="tx1"/>
          </a:solidFill>
          <a:latin typeface="+mn-lt"/>
          <a:ea typeface="+mn-ea"/>
          <a:cs typeface="+mn-cs"/>
        </a:defRPr>
      </a:lvl3pPr>
      <a:lvl4pPr marL="933450" marR="0" indent="-212725" algn="l" defTabSz="914400" rtl="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sz="1400" b="0" i="0" kern="1200">
          <a:solidFill>
            <a:schemeClr val="tx1"/>
          </a:solidFill>
          <a:latin typeface="+mn-lt"/>
          <a:ea typeface="+mn-ea"/>
          <a:cs typeface="+mn-cs"/>
        </a:defRPr>
      </a:lvl4pPr>
      <a:lvl5pPr marL="0" indent="0" algn="l" defTabSz="914400" rtl="0" eaLnBrk="1" latinLnBrk="0" hangingPunct="1">
        <a:lnSpc>
          <a:spcPct val="130000"/>
        </a:lnSpc>
        <a:spcBef>
          <a:spcPts val="0"/>
        </a:spcBef>
        <a:buClr>
          <a:schemeClr val="accent1"/>
        </a:buClr>
        <a:buFont typeface="Systeemlettertype regulier"/>
        <a:buNone/>
        <a:defRPr sz="14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pos="7242" userDrawn="1">
          <p15:clr>
            <a:srgbClr val="F26B43"/>
          </p15:clr>
        </p15:guide>
        <p15:guide id="5" pos="438" userDrawn="1">
          <p15:clr>
            <a:srgbClr val="F26B43"/>
          </p15:clr>
        </p15:guide>
        <p15:guide id="6" orient="horz" pos="459" userDrawn="1">
          <p15:clr>
            <a:srgbClr val="F26B43"/>
          </p15:clr>
        </p15:guide>
        <p15:guide id="7" orient="horz" pos="3974" userDrawn="1">
          <p15:clr>
            <a:srgbClr val="F26B43"/>
          </p15:clr>
        </p15:guide>
        <p15:guide id="8" pos="3749" userDrawn="1">
          <p15:clr>
            <a:srgbClr val="F26B43"/>
          </p15:clr>
        </p15:guide>
        <p15:guide id="9" pos="395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
          <p:cNvSpPr>
            <a:spLocks noGrp="1"/>
          </p:cNvSpPr>
          <p:nvPr>
            <p:ph type="title"/>
          </p:nvPr>
        </p:nvSpPr>
        <p:spPr>
          <a:xfrm>
            <a:off x="695324" y="549275"/>
            <a:ext cx="9401175" cy="661972"/>
          </a:xfrm>
          <a:prstGeom prst="rect">
            <a:avLst/>
          </a:prstGeom>
        </p:spPr>
        <p:txBody>
          <a:bodyPr vert="horz" lIns="0" tIns="0" rIns="0" bIns="0" rtlCol="0" anchor="t" anchorCtr="0">
            <a:noAutofit/>
          </a:bodyPr>
          <a:lstStyle/>
          <a:p>
            <a:r>
              <a:rPr lang="nl-NL" dirty="0"/>
              <a:t>Klik om de stijl te bewerken</a:t>
            </a:r>
          </a:p>
        </p:txBody>
      </p:sp>
      <p:pic>
        <p:nvPicPr>
          <p:cNvPr id="12" name="Logo wit"/>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242800" y="0"/>
            <a:ext cx="950897" cy="505926"/>
          </a:xfrm>
          <a:prstGeom prst="rect">
            <a:avLst/>
          </a:prstGeom>
        </p:spPr>
      </p:pic>
      <p:sp>
        <p:nvSpPr>
          <p:cNvPr id="6" name="Tekst"/>
          <p:cNvSpPr>
            <a:spLocks noGrp="1"/>
          </p:cNvSpPr>
          <p:nvPr>
            <p:ph type="body" idx="1"/>
          </p:nvPr>
        </p:nvSpPr>
        <p:spPr>
          <a:xfrm>
            <a:off x="695324" y="2496185"/>
            <a:ext cx="10246995" cy="3849751"/>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2566617116"/>
      </p:ext>
    </p:extLst>
  </p:cSld>
  <p:clrMap bg1="lt1" tx1="dk1" bg2="lt2" tx2="dk2" accent1="accent1" accent2="accent2" accent3="accent3" accent4="accent4" accent5="accent5" accent6="accent6" hlink="hlink" folHlink="folHlink"/>
  <p:sldLayoutIdLst>
    <p:sldLayoutId id="2147483691" r:id="rId1"/>
    <p:sldLayoutId id="2147483690" r:id="rId2"/>
    <p:sldLayoutId id="2147483699" r:id="rId3"/>
    <p:sldLayoutId id="2147483665" r:id="rId4"/>
    <p:sldLayoutId id="2147483666" r:id="rId5"/>
    <p:sldLayoutId id="2147483664" r:id="rId6"/>
    <p:sldLayoutId id="2147483649" r:id="rId7"/>
  </p:sldLayoutIdLst>
  <p:hf hdr="0" ftr="0" dt="0"/>
  <p:txStyles>
    <p:titleStyle>
      <a:lvl1pPr algn="l" defTabSz="914400" rtl="0" eaLnBrk="1" latinLnBrk="0" hangingPunct="1">
        <a:lnSpc>
          <a:spcPts val="5500"/>
        </a:lnSpc>
        <a:spcBef>
          <a:spcPct val="0"/>
        </a:spcBef>
        <a:buNone/>
        <a:defRPr sz="3000" b="1" kern="1200">
          <a:solidFill>
            <a:schemeClr val="tx1"/>
          </a:solidFill>
          <a:latin typeface="+mj-lt"/>
          <a:ea typeface="+mj-ea"/>
          <a:cs typeface="+mj-cs"/>
        </a:defRPr>
      </a:lvl1pPr>
    </p:titleStyle>
    <p:bodyStyle>
      <a:lvl1pPr marL="0" indent="0" algn="l" defTabSz="914400" rtl="0" eaLnBrk="1" latinLnBrk="0" hangingPunct="1">
        <a:lnSpc>
          <a:spcPct val="130000"/>
        </a:lnSpc>
        <a:spcBef>
          <a:spcPts val="0"/>
        </a:spcBef>
        <a:buClr>
          <a:schemeClr val="bg1"/>
        </a:buClr>
        <a:buSzPct val="25000"/>
        <a:buFont typeface="Roboto" panose="020B0504020203020204" pitchFamily="34" charset="0"/>
        <a:buChar char="'"/>
        <a:defRPr lang="nl-NL" sz="1400" b="0" kern="1200" dirty="0">
          <a:solidFill>
            <a:schemeClr val="tx1"/>
          </a:solidFill>
          <a:latin typeface="+mn-lt"/>
          <a:ea typeface="+mn-ea"/>
          <a:cs typeface="+mn-cs"/>
        </a:defRPr>
      </a:lvl1pPr>
      <a:lvl2pPr marL="0" indent="0" algn="l" defTabSz="914400" rtl="0" eaLnBrk="1" latinLnBrk="0" hangingPunct="1">
        <a:lnSpc>
          <a:spcPct val="130000"/>
        </a:lnSpc>
        <a:spcBef>
          <a:spcPts val="0"/>
        </a:spcBef>
        <a:buClr>
          <a:schemeClr val="bg1"/>
        </a:buClr>
        <a:buSzPct val="25000"/>
        <a:buFont typeface="Roboto" panose="020B0504020203020204" pitchFamily="34" charset="0"/>
        <a:buChar char="'"/>
        <a:defRPr lang="nl-NL" sz="1400" kern="1200" dirty="0">
          <a:solidFill>
            <a:schemeClr val="tx1"/>
          </a:solidFill>
          <a:latin typeface="+mn-lt"/>
          <a:ea typeface="+mn-ea"/>
          <a:cs typeface="+mn-cs"/>
        </a:defRPr>
      </a:lvl2pPr>
      <a:lvl3pPr marL="360000" indent="-360000" algn="l" defTabSz="914400" rtl="0" eaLnBrk="1" latinLnBrk="0" hangingPunct="1">
        <a:lnSpc>
          <a:spcPct val="130000"/>
        </a:lnSpc>
        <a:spcBef>
          <a:spcPts val="0"/>
        </a:spcBef>
        <a:buFont typeface="Roboto" panose="020B0504020203020204" pitchFamily="34" charset="0"/>
        <a:buChar char="–"/>
        <a:defRPr lang="nl-NL" sz="1400" kern="1200" dirty="0">
          <a:solidFill>
            <a:schemeClr val="tx1"/>
          </a:solidFill>
          <a:latin typeface="+mn-lt"/>
          <a:ea typeface="+mn-ea"/>
          <a:cs typeface="+mn-cs"/>
        </a:defRPr>
      </a:lvl3pPr>
      <a:lvl4pPr marL="720000" indent="-360000" algn="l" defTabSz="914400" rtl="0" eaLnBrk="1" latinLnBrk="0" hangingPunct="1">
        <a:lnSpc>
          <a:spcPct val="130000"/>
        </a:lnSpc>
        <a:spcBef>
          <a:spcPts val="0"/>
        </a:spcBef>
        <a:buFont typeface="Roboto" panose="020B0504020203020204" pitchFamily="34" charset="0"/>
        <a:buChar char="–"/>
        <a:defRPr lang="nl-NL" sz="1400" i="1" kern="1200" dirty="0">
          <a:solidFill>
            <a:schemeClr val="tx1"/>
          </a:solidFill>
          <a:latin typeface="+mn-lt"/>
          <a:ea typeface="+mn-ea"/>
          <a:cs typeface="+mn-cs"/>
        </a:defRPr>
      </a:lvl4pPr>
      <a:lvl5pPr marL="1080000" indent="-360000" algn="l" defTabSz="914400" rtl="0" eaLnBrk="1" latinLnBrk="0" hangingPunct="1">
        <a:lnSpc>
          <a:spcPct val="130000"/>
        </a:lnSpc>
        <a:spcBef>
          <a:spcPts val="0"/>
        </a:spcBef>
        <a:buFont typeface="Roboto" panose="020B0504020203020204" pitchFamily="34" charset="0"/>
        <a:buChar char="–"/>
        <a:defRPr lang="nl-NL" sz="1400" i="1"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4" pos="7242" userDrawn="1">
          <p15:clr>
            <a:srgbClr val="F26B43"/>
          </p15:clr>
        </p15:guide>
        <p15:guide id="5" orient="horz" pos="3861" userDrawn="1">
          <p15:clr>
            <a:srgbClr val="F26B43"/>
          </p15:clr>
        </p15:guide>
        <p15:guide id="6" orient="horz" pos="34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Logo wit"/>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242800" y="0"/>
            <a:ext cx="950897" cy="505926"/>
          </a:xfrm>
          <a:prstGeom prst="rect">
            <a:avLst/>
          </a:prstGeom>
        </p:spPr>
      </p:pic>
      <p:sp>
        <p:nvSpPr>
          <p:cNvPr id="2" name="Titel"/>
          <p:cNvSpPr>
            <a:spLocks noGrp="1"/>
          </p:cNvSpPr>
          <p:nvPr>
            <p:ph type="title"/>
          </p:nvPr>
        </p:nvSpPr>
        <p:spPr>
          <a:xfrm>
            <a:off x="692548" y="728663"/>
            <a:ext cx="10804126" cy="461665"/>
          </a:xfrm>
          <a:prstGeom prst="rect">
            <a:avLst/>
          </a:prstGeom>
        </p:spPr>
        <p:txBody>
          <a:bodyPr vert="horz" lIns="0" tIns="0" rIns="0" bIns="0" rtlCol="0" anchor="t" anchorCtr="0">
            <a:noAutofit/>
          </a:bodyPr>
          <a:lstStyle/>
          <a:p>
            <a:r>
              <a:rPr lang="nl-NL" dirty="0"/>
              <a:t>Klik om de stijl te bewerken</a:t>
            </a:r>
          </a:p>
        </p:txBody>
      </p:sp>
      <p:sp>
        <p:nvSpPr>
          <p:cNvPr id="7" name="Tekst"/>
          <p:cNvSpPr>
            <a:spLocks noGrp="1"/>
          </p:cNvSpPr>
          <p:nvPr>
            <p:ph type="body" idx="1"/>
          </p:nvPr>
        </p:nvSpPr>
        <p:spPr>
          <a:xfrm>
            <a:off x="692548" y="2496185"/>
            <a:ext cx="10804126" cy="3849751"/>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a:extLst>
              <a:ext uri="{FF2B5EF4-FFF2-40B4-BE49-F238E27FC236}">
                <a16:creationId xmlns:a16="http://schemas.microsoft.com/office/drawing/2014/main" id="{1DE21A70-D701-1547-B602-46ADE394E45E}"/>
              </a:ext>
            </a:extLst>
          </p:cNvPr>
          <p:cNvSpPr txBox="1">
            <a:spLocks/>
          </p:cNvSpPr>
          <p:nvPr userDrawn="1"/>
        </p:nvSpPr>
        <p:spPr>
          <a:xfrm>
            <a:off x="695324" y="6504972"/>
            <a:ext cx="10801351" cy="243069"/>
          </a:xfrm>
          <a:prstGeom prst="rect">
            <a:avLst/>
          </a:prstGeom>
        </p:spPr>
        <p:txBody>
          <a:bodyPr vert="horz" lIns="0" tIns="0" rIns="0" bIns="0" rtlCol="0" anchor="ctr"/>
          <a:lstStyle>
            <a:defPPr>
              <a:defRPr lang="nl-NL"/>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BF58340-503F-C747-A7A3-42CA919BCEB1}" type="slidenum">
              <a:rPr lang="nl-NL" smtClean="0"/>
              <a:pPr algn="r"/>
              <a:t>‹nr.›</a:t>
            </a:fld>
            <a:endParaRPr lang="nl-NL" dirty="0"/>
          </a:p>
        </p:txBody>
      </p:sp>
      <p:cxnSp>
        <p:nvCxnSpPr>
          <p:cNvPr id="8" name="Rechte verbindingslijn 7">
            <a:extLst>
              <a:ext uri="{FF2B5EF4-FFF2-40B4-BE49-F238E27FC236}">
                <a16:creationId xmlns:a16="http://schemas.microsoft.com/office/drawing/2014/main" id="{287A1E9D-641A-1840-AFB7-B195A3B9D5DB}"/>
              </a:ext>
            </a:extLst>
          </p:cNvPr>
          <p:cNvCxnSpPr/>
          <p:nvPr userDrawn="1"/>
        </p:nvCxnSpPr>
        <p:spPr>
          <a:xfrm flipH="1">
            <a:off x="695324" y="6410385"/>
            <a:ext cx="1080412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kst: ondertitel">
            <a:extLst>
              <a:ext uri="{FF2B5EF4-FFF2-40B4-BE49-F238E27FC236}">
                <a16:creationId xmlns:a16="http://schemas.microsoft.com/office/drawing/2014/main" id="{315129A7-A54F-064A-B710-B75D6F5C04EC}"/>
              </a:ext>
            </a:extLst>
          </p:cNvPr>
          <p:cNvSpPr txBox="1">
            <a:spLocks/>
          </p:cNvSpPr>
          <p:nvPr userDrawn="1"/>
        </p:nvSpPr>
        <p:spPr>
          <a:xfrm>
            <a:off x="692548" y="1218904"/>
            <a:ext cx="10804126" cy="485838"/>
          </a:xfrm>
          <a:prstGeom prst="rect">
            <a:avLst/>
          </a:prstGeom>
        </p:spPr>
        <p:txBody>
          <a:bodyPr>
            <a:normAutofit/>
          </a:bodyPr>
          <a:lstStyle>
            <a:lvl1pPr marL="0" indent="0" algn="l" defTabSz="914400" rtl="0" eaLnBrk="1" latinLnBrk="0" hangingPunct="1">
              <a:lnSpc>
                <a:spcPct val="130000"/>
              </a:lnSpc>
              <a:spcBef>
                <a:spcPts val="0"/>
              </a:spcBef>
              <a:buClr>
                <a:schemeClr val="bg1"/>
              </a:buClr>
              <a:buSzPct val="25000"/>
              <a:buFont typeface="Roboto" panose="020B0504020203020204" pitchFamily="34" charset="0"/>
              <a:buChar char="'"/>
              <a:defRPr lang="nl-NL" sz="2000" b="0" i="0" kern="1200">
                <a:solidFill>
                  <a:schemeClr val="tx1"/>
                </a:solidFill>
                <a:latin typeface="+mn-lt"/>
                <a:ea typeface="+mn-ea"/>
                <a:cs typeface="+mn-cs"/>
              </a:defRPr>
            </a:lvl1pPr>
            <a:lvl2pPr marL="342900" indent="-342900" algn="l" defTabSz="914400" rtl="0" eaLnBrk="1" latinLnBrk="0" hangingPunct="1">
              <a:lnSpc>
                <a:spcPct val="130000"/>
              </a:lnSpc>
              <a:spcBef>
                <a:spcPts val="0"/>
              </a:spcBef>
              <a:buClrTx/>
              <a:buSzPct val="100000"/>
              <a:buFont typeface="Roboto" panose="02000000000000000000" pitchFamily="2" charset="0"/>
              <a:buChar char="–"/>
              <a:defRPr lang="nl-NL" sz="1400" kern="1200" dirty="0">
                <a:solidFill>
                  <a:schemeClr val="tx1"/>
                </a:solidFill>
                <a:latin typeface="+mn-lt"/>
                <a:ea typeface="+mn-ea"/>
                <a:cs typeface="+mn-cs"/>
              </a:defRPr>
            </a:lvl2pPr>
            <a:lvl3pPr marL="720000" indent="-360000" algn="l" defTabSz="914400" rtl="0" eaLnBrk="1" latinLnBrk="0" hangingPunct="1">
              <a:lnSpc>
                <a:spcPct val="130000"/>
              </a:lnSpc>
              <a:spcBef>
                <a:spcPts val="0"/>
              </a:spcBef>
              <a:buFont typeface="Roboto" panose="020B0504020203020204" pitchFamily="34" charset="0"/>
              <a:buChar char="–"/>
              <a:defRPr sz="1400" kern="1200">
                <a:solidFill>
                  <a:schemeClr val="tx1"/>
                </a:solidFill>
                <a:latin typeface="+mn-lt"/>
                <a:ea typeface="+mn-ea"/>
                <a:cs typeface="+mn-cs"/>
              </a:defRPr>
            </a:lvl3pPr>
            <a:lvl4pPr marL="1080000" indent="-360000" algn="l" defTabSz="914400" rtl="0" eaLnBrk="1" latinLnBrk="0" hangingPunct="1">
              <a:lnSpc>
                <a:spcPct val="130000"/>
              </a:lnSpc>
              <a:spcBef>
                <a:spcPts val="0"/>
              </a:spcBef>
              <a:buFont typeface="Roboto" panose="020B0504020203020204" pitchFamily="34" charset="0"/>
              <a:buChar char="–"/>
              <a:defRPr sz="1400" kern="1200">
                <a:solidFill>
                  <a:schemeClr val="tx1"/>
                </a:solidFill>
                <a:latin typeface="+mn-lt"/>
                <a:ea typeface="+mn-ea"/>
                <a:cs typeface="+mn-cs"/>
              </a:defRPr>
            </a:lvl4pPr>
            <a:lvl5pPr marL="1440000" indent="-360000" algn="l" defTabSz="914400" rtl="0" eaLnBrk="1" latinLnBrk="0" hangingPunct="1">
              <a:lnSpc>
                <a:spcPct val="130000"/>
              </a:lnSpc>
              <a:spcBef>
                <a:spcPts val="0"/>
              </a:spcBef>
              <a:buFont typeface="Roboto" panose="020B0504020203020204" pitchFamily="34" charset="0"/>
              <a:buChar char="–"/>
              <a:defRPr sz="14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Klik om een ondertitel te maken.≈</a:t>
            </a:r>
          </a:p>
        </p:txBody>
      </p:sp>
      <p:sp>
        <p:nvSpPr>
          <p:cNvPr id="13" name="Foto: overlay">
            <a:extLst>
              <a:ext uri="{FF2B5EF4-FFF2-40B4-BE49-F238E27FC236}">
                <a16:creationId xmlns:a16="http://schemas.microsoft.com/office/drawing/2014/main" id="{FEA9583D-A708-2847-AA4B-241BE5C03C64}"/>
              </a:ext>
            </a:extLst>
          </p:cNvPr>
          <p:cNvSpPr txBox="1">
            <a:spLocks/>
          </p:cNvSpPr>
          <p:nvPr userDrawn="1"/>
        </p:nvSpPr>
        <p:spPr>
          <a:xfrm>
            <a:off x="-985560" y="2029471"/>
            <a:ext cx="1444765" cy="2882900"/>
          </a:xfrm>
          <a:prstGeom prst="rect">
            <a:avLst/>
          </a:prstGeom>
          <a:blipFill dpi="0" rotWithShape="1">
            <a:blip r:embed="rId7">
              <a:alphaModFix amt="80000"/>
              <a:extLst>
                <a:ext uri="{96DAC541-7B7A-43D3-8B79-37D633B846F1}">
                  <asvg:svgBlip xmlns:asvg="http://schemas.microsoft.com/office/drawing/2016/SVG/main" r:embed="rId8"/>
                </a:ext>
              </a:extLst>
            </a:blip>
            <a:srcRect/>
            <a:stretch>
              <a:fillRect/>
            </a:stretch>
          </a:blipFill>
        </p:spPr>
        <p:txBody>
          <a:bodyPr>
            <a:normAutofit/>
          </a:bodyPr>
          <a:lstStyle>
            <a:lvl1pPr marL="0" indent="0" algn="l" defTabSz="914400" rtl="0" eaLnBrk="1" latinLnBrk="0" hangingPunct="1">
              <a:lnSpc>
                <a:spcPct val="130000"/>
              </a:lnSpc>
              <a:spcBef>
                <a:spcPts val="0"/>
              </a:spcBef>
              <a:buClr>
                <a:schemeClr val="bg1"/>
              </a:buClr>
              <a:buSzPct val="25000"/>
              <a:buFont typeface="Roboto" panose="020B0504020203020204" pitchFamily="34" charset="0"/>
              <a:buChar char="'"/>
              <a:defRPr lang="nl-NL" sz="110" b="0" kern="1200">
                <a:solidFill>
                  <a:schemeClr val="bg1"/>
                </a:solidFill>
                <a:latin typeface="+mn-lt"/>
                <a:ea typeface="+mn-ea"/>
                <a:cs typeface="+mn-cs"/>
              </a:defRPr>
            </a:lvl1pPr>
            <a:lvl2pPr marL="342900" indent="-342900" algn="l" defTabSz="914400" rtl="0" eaLnBrk="1" latinLnBrk="0" hangingPunct="1">
              <a:lnSpc>
                <a:spcPct val="130000"/>
              </a:lnSpc>
              <a:spcBef>
                <a:spcPts val="0"/>
              </a:spcBef>
              <a:buClrTx/>
              <a:buSzPct val="100000"/>
              <a:buFont typeface="Roboto" panose="02000000000000000000" pitchFamily="2" charset="0"/>
              <a:buChar char="–"/>
              <a:defRPr lang="nl-NL" sz="1400" kern="1200" dirty="0">
                <a:solidFill>
                  <a:schemeClr val="tx1"/>
                </a:solidFill>
                <a:latin typeface="+mn-lt"/>
                <a:ea typeface="+mn-ea"/>
                <a:cs typeface="+mn-cs"/>
              </a:defRPr>
            </a:lvl2pPr>
            <a:lvl3pPr marL="720000" indent="-360000" algn="l" defTabSz="914400" rtl="0" eaLnBrk="1" latinLnBrk="0" hangingPunct="1">
              <a:lnSpc>
                <a:spcPct val="130000"/>
              </a:lnSpc>
              <a:spcBef>
                <a:spcPts val="0"/>
              </a:spcBef>
              <a:buFont typeface="Roboto" panose="020B0504020203020204" pitchFamily="34" charset="0"/>
              <a:buChar char="–"/>
              <a:defRPr sz="1400" kern="1200">
                <a:solidFill>
                  <a:schemeClr val="tx1"/>
                </a:solidFill>
                <a:latin typeface="+mn-lt"/>
                <a:ea typeface="+mn-ea"/>
                <a:cs typeface="+mn-cs"/>
              </a:defRPr>
            </a:lvl3pPr>
            <a:lvl4pPr marL="1080000" indent="-360000" algn="l" defTabSz="914400" rtl="0" eaLnBrk="1" latinLnBrk="0" hangingPunct="1">
              <a:lnSpc>
                <a:spcPct val="130000"/>
              </a:lnSpc>
              <a:spcBef>
                <a:spcPts val="0"/>
              </a:spcBef>
              <a:buFont typeface="Roboto" panose="020B0504020203020204" pitchFamily="34" charset="0"/>
              <a:buChar char="–"/>
              <a:defRPr sz="1400" kern="1200">
                <a:solidFill>
                  <a:schemeClr val="tx1"/>
                </a:solidFill>
                <a:latin typeface="+mn-lt"/>
                <a:ea typeface="+mn-ea"/>
                <a:cs typeface="+mn-cs"/>
              </a:defRPr>
            </a:lvl4pPr>
            <a:lvl5pPr marL="1440000" indent="-360000" algn="l" defTabSz="914400" rtl="0" eaLnBrk="1" latinLnBrk="0" hangingPunct="1">
              <a:lnSpc>
                <a:spcPct val="130000"/>
              </a:lnSpc>
              <a:spcBef>
                <a:spcPts val="0"/>
              </a:spcBef>
              <a:buFont typeface="Roboto" panose="020B0504020203020204" pitchFamily="34" charset="0"/>
              <a:buChar char="–"/>
              <a:defRPr sz="14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a:t>
            </a:r>
          </a:p>
        </p:txBody>
      </p:sp>
    </p:spTree>
    <p:extLst>
      <p:ext uri="{BB962C8B-B14F-4D97-AF65-F5344CB8AC3E}">
        <p14:creationId xmlns:p14="http://schemas.microsoft.com/office/powerpoint/2010/main" val="4229419678"/>
      </p:ext>
    </p:extLst>
  </p:cSld>
  <p:clrMap bg1="lt1" tx1="dk1" bg2="lt2" tx2="dk2" accent1="accent1" accent2="accent2" accent3="accent3" accent4="accent4" accent5="accent5" accent6="accent6" hlink="hlink" folHlink="folHlink"/>
  <p:sldLayoutIdLst>
    <p:sldLayoutId id="2147483668" r:id="rId1"/>
    <p:sldLayoutId id="2147483673" r:id="rId2"/>
    <p:sldLayoutId id="2147483674" r:id="rId3"/>
    <p:sldLayoutId id="2147483675" r:id="rId4"/>
  </p:sldLayoutIdLst>
  <p:hf hdr="0" ftr="0" dt="0"/>
  <p:txStyles>
    <p:titleStyle>
      <a:lvl1pPr algn="l" defTabSz="914400" rtl="0" eaLnBrk="1" latinLnBrk="0" hangingPunct="1">
        <a:lnSpc>
          <a:spcPts val="3600"/>
        </a:lnSpc>
        <a:spcBef>
          <a:spcPct val="0"/>
        </a:spcBef>
        <a:buNone/>
        <a:defRPr sz="3000" b="1" kern="1200">
          <a:solidFill>
            <a:schemeClr val="accent1"/>
          </a:solidFill>
          <a:latin typeface="+mj-lt"/>
          <a:ea typeface="+mj-ea"/>
          <a:cs typeface="+mj-cs"/>
        </a:defRPr>
      </a:lvl1pPr>
    </p:titleStyle>
    <p:bodyStyle>
      <a:lvl1pPr marL="0" indent="0" algn="l" defTabSz="914400" rtl="0" eaLnBrk="1" latinLnBrk="0" hangingPunct="1">
        <a:lnSpc>
          <a:spcPct val="130000"/>
        </a:lnSpc>
        <a:spcBef>
          <a:spcPts val="0"/>
        </a:spcBef>
        <a:buClr>
          <a:schemeClr val="bg1"/>
        </a:buClr>
        <a:buSzPct val="25000"/>
        <a:buFont typeface="Roboto" panose="020B0504020203020204" pitchFamily="34" charset="0"/>
        <a:buChar char="'"/>
        <a:defRPr lang="nl-NL" sz="1400" b="0" kern="1200" dirty="0">
          <a:solidFill>
            <a:schemeClr val="tx1"/>
          </a:solidFill>
          <a:latin typeface="+mn-lt"/>
          <a:ea typeface="+mn-ea"/>
          <a:cs typeface="+mn-cs"/>
        </a:defRPr>
      </a:lvl1pPr>
      <a:lvl2pPr marL="342900" indent="-342900" algn="l" defTabSz="914400" rtl="0" eaLnBrk="1" latinLnBrk="0" hangingPunct="1">
        <a:lnSpc>
          <a:spcPct val="130000"/>
        </a:lnSpc>
        <a:spcBef>
          <a:spcPts val="0"/>
        </a:spcBef>
        <a:buClrTx/>
        <a:buSzPct val="100000"/>
        <a:buFont typeface="Roboto" panose="02000000000000000000" pitchFamily="2" charset="0"/>
        <a:buChar char="–"/>
        <a:defRPr lang="nl-NL" sz="1400" kern="1200" dirty="0">
          <a:solidFill>
            <a:schemeClr val="tx1"/>
          </a:solidFill>
          <a:latin typeface="+mn-lt"/>
          <a:ea typeface="+mn-ea"/>
          <a:cs typeface="+mn-cs"/>
        </a:defRPr>
      </a:lvl2pPr>
      <a:lvl3pPr marL="720000" indent="-360000" algn="l" defTabSz="914400" rtl="0" eaLnBrk="1" latinLnBrk="0" hangingPunct="1">
        <a:lnSpc>
          <a:spcPct val="130000"/>
        </a:lnSpc>
        <a:spcBef>
          <a:spcPts val="0"/>
        </a:spcBef>
        <a:buFont typeface="Roboto" panose="020B0504020203020204" pitchFamily="34" charset="0"/>
        <a:buChar char="–"/>
        <a:defRPr sz="1400" kern="1200">
          <a:solidFill>
            <a:schemeClr val="tx1"/>
          </a:solidFill>
          <a:latin typeface="+mn-lt"/>
          <a:ea typeface="+mn-ea"/>
          <a:cs typeface="+mn-cs"/>
        </a:defRPr>
      </a:lvl3pPr>
      <a:lvl4pPr marL="1080000" indent="-360000" algn="l" defTabSz="914400" rtl="0" eaLnBrk="1" latinLnBrk="0" hangingPunct="1">
        <a:lnSpc>
          <a:spcPct val="130000"/>
        </a:lnSpc>
        <a:spcBef>
          <a:spcPts val="0"/>
        </a:spcBef>
        <a:buFont typeface="Roboto" panose="020B0504020203020204" pitchFamily="34" charset="0"/>
        <a:buChar char="–"/>
        <a:defRPr sz="1400" kern="1200">
          <a:solidFill>
            <a:schemeClr val="tx1"/>
          </a:solidFill>
          <a:latin typeface="+mn-lt"/>
          <a:ea typeface="+mn-ea"/>
          <a:cs typeface="+mn-cs"/>
        </a:defRPr>
      </a:lvl4pPr>
      <a:lvl5pPr marL="1440000" indent="-360000" algn="l" defTabSz="914400" rtl="0" eaLnBrk="1" latinLnBrk="0" hangingPunct="1">
        <a:lnSpc>
          <a:spcPct val="130000"/>
        </a:lnSpc>
        <a:spcBef>
          <a:spcPts val="0"/>
        </a:spcBef>
        <a:buFont typeface="Roboto" panose="020B0504020203020204" pitchFamily="34" charset="0"/>
        <a:buChar char="–"/>
        <a:defRPr sz="14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4" pos="7242" userDrawn="1">
          <p15:clr>
            <a:srgbClr val="F26B43"/>
          </p15:clr>
        </p15:guide>
        <p15:guide id="5" orient="horz" pos="45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jpeg"/><Relationship Id="rId1" Type="http://schemas.openxmlformats.org/officeDocument/2006/relationships/slideLayout" Target="../slideLayouts/slideLayout19.xml"/><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jpg"/><Relationship Id="rId1" Type="http://schemas.openxmlformats.org/officeDocument/2006/relationships/slideLayout" Target="../slideLayouts/slideLayout19.xml"/><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2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8.png"/><Relationship Id="rId1" Type="http://schemas.openxmlformats.org/officeDocument/2006/relationships/slideLayout" Target="../slideLayouts/slideLayout9.xml"/><Relationship Id="rId5" Type="http://schemas.openxmlformats.org/officeDocument/2006/relationships/image" Target="../media/image550.png"/><Relationship Id="rId4" Type="http://schemas.openxmlformats.org/officeDocument/2006/relationships/image" Target="../media/image560.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image" Target="../media/image550.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64.jpg"/><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16.xml"/><Relationship Id="rId4" Type="http://schemas.openxmlformats.org/officeDocument/2006/relationships/image" Target="../media/image67.jpeg"/></Relationships>
</file>

<file path=ppt/slides/_rels/slide2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26.sv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2.png"/><Relationship Id="rId7" Type="http://schemas.openxmlformats.org/officeDocument/2006/relationships/image" Target="../media/image1.png"/><Relationship Id="rId2" Type="http://schemas.openxmlformats.org/officeDocument/2006/relationships/image" Target="../media/image91.jpeg"/><Relationship Id="rId1" Type="http://schemas.openxmlformats.org/officeDocument/2006/relationships/slideLayout" Target="../slideLayouts/slideLayout2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3.svg"/></Relationships>
</file>

<file path=ppt/slides/_rels/slide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0.jfi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boom, buiten, water, park&#10;&#10;Automatisch gegenereerde beschrijving">
            <a:extLst>
              <a:ext uri="{FF2B5EF4-FFF2-40B4-BE49-F238E27FC236}">
                <a16:creationId xmlns:a16="http://schemas.microsoft.com/office/drawing/2014/main" id="{448C0377-FB07-CFAC-4114-BBE6BEB00E30}"/>
              </a:ext>
            </a:extLst>
          </p:cNvPr>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l="12233" r="12233"/>
          <a:stretch/>
        </p:blipFill>
        <p:spPr/>
      </p:pic>
      <p:sp>
        <p:nvSpPr>
          <p:cNvPr id="30" name="Tijdelijke aanduiding voor tekst 29">
            <a:extLst>
              <a:ext uri="{FF2B5EF4-FFF2-40B4-BE49-F238E27FC236}">
                <a16:creationId xmlns:a16="http://schemas.microsoft.com/office/drawing/2014/main" id="{8D8D6EEC-E921-3941-A305-55741A711379}"/>
              </a:ext>
            </a:extLst>
          </p:cNvPr>
          <p:cNvSpPr>
            <a:spLocks noGrp="1"/>
          </p:cNvSpPr>
          <p:nvPr>
            <p:ph type="body" sz="quarter" idx="15"/>
          </p:nvPr>
        </p:nvSpPr>
        <p:spPr/>
        <p:txBody>
          <a:bodyPr/>
          <a:lstStyle/>
          <a:p>
            <a:r>
              <a:rPr lang="nl-NL"/>
              <a:t>Hier komt de titel</a:t>
            </a:r>
          </a:p>
          <a:p>
            <a:r>
              <a:rPr lang="nl-NL"/>
              <a:t>dit is maar een test</a:t>
            </a:r>
            <a:endParaRPr lang="nl-NL" dirty="0"/>
          </a:p>
        </p:txBody>
      </p:sp>
      <p:sp>
        <p:nvSpPr>
          <p:cNvPr id="31" name="Tijdelijke aanduiding voor tekst 30">
            <a:extLst>
              <a:ext uri="{FF2B5EF4-FFF2-40B4-BE49-F238E27FC236}">
                <a16:creationId xmlns:a16="http://schemas.microsoft.com/office/drawing/2014/main" id="{6F6BBC92-26B2-5248-9A15-AAD472E5FE57}"/>
              </a:ext>
            </a:extLst>
          </p:cNvPr>
          <p:cNvSpPr>
            <a:spLocks noGrp="1"/>
          </p:cNvSpPr>
          <p:nvPr>
            <p:ph type="body" sz="quarter" idx="18"/>
          </p:nvPr>
        </p:nvSpPr>
        <p:spPr/>
        <p:txBody>
          <a:bodyPr>
            <a:normAutofit/>
          </a:bodyPr>
          <a:lstStyle/>
          <a:p>
            <a:r>
              <a:rPr lang="nl-NL" dirty="0"/>
              <a:t>Hittestress en digital </a:t>
            </a:r>
            <a:r>
              <a:rPr lang="nl-NL" dirty="0" err="1"/>
              <a:t>twins</a:t>
            </a:r>
            <a:endParaRPr lang="nl-NL" dirty="0"/>
          </a:p>
        </p:txBody>
      </p:sp>
      <p:sp>
        <p:nvSpPr>
          <p:cNvPr id="57" name="Tijdelijke aanduiding voor tekst 56">
            <a:extLst>
              <a:ext uri="{FF2B5EF4-FFF2-40B4-BE49-F238E27FC236}">
                <a16:creationId xmlns:a16="http://schemas.microsoft.com/office/drawing/2014/main" id="{218AA279-33AD-6B48-ACC2-F27FAA4DC681}"/>
              </a:ext>
            </a:extLst>
          </p:cNvPr>
          <p:cNvSpPr>
            <a:spLocks noGrp="1"/>
          </p:cNvSpPr>
          <p:nvPr>
            <p:ph type="body" sz="quarter" idx="20"/>
          </p:nvPr>
        </p:nvSpPr>
        <p:spPr>
          <a:xfrm>
            <a:off x="695126" y="4996909"/>
            <a:ext cx="5407890" cy="1416591"/>
          </a:xfrm>
        </p:spPr>
        <p:txBody>
          <a:bodyPr>
            <a:normAutofit/>
          </a:bodyPr>
          <a:lstStyle/>
          <a:p>
            <a:r>
              <a:rPr lang="nl-NL" dirty="0"/>
              <a:t>Hoe ontwerpen we een koele stad?</a:t>
            </a:r>
          </a:p>
          <a:p>
            <a:endParaRPr lang="nl-NL" dirty="0"/>
          </a:p>
          <a:p>
            <a:r>
              <a:rPr lang="nl-NL" sz="1600" i="1" dirty="0"/>
              <a:t>Farid Saif</a:t>
            </a:r>
          </a:p>
        </p:txBody>
      </p:sp>
      <p:pic>
        <p:nvPicPr>
          <p:cNvPr id="6146" name="Picture 2">
            <a:extLst>
              <a:ext uri="{FF2B5EF4-FFF2-40B4-BE49-F238E27FC236}">
                <a16:creationId xmlns:a16="http://schemas.microsoft.com/office/drawing/2014/main" id="{89F6DCF9-AE00-46AB-B588-934CEA73E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1196" y="5705204"/>
            <a:ext cx="812094" cy="81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259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Elk uur laten we de bejaarden drinken' (Dilbeek) | De Standaard Mobile">
            <a:extLst>
              <a:ext uri="{FF2B5EF4-FFF2-40B4-BE49-F238E27FC236}">
                <a16:creationId xmlns:a16="http://schemas.microsoft.com/office/drawing/2014/main" id="{92CFE8F2-7C45-095A-0C39-50E60179EDB0}"/>
              </a:ext>
            </a:extLst>
          </p:cNvPr>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rcRect t="8000" b="8000"/>
          <a:stretch>
            <a:fillRect/>
          </a:stretch>
        </p:blipFill>
        <p:spPr bwMode="auto">
          <a:xfrm flipH="1">
            <a:off x="-12146" y="0"/>
            <a:ext cx="122041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7" name="Tijdelijke aanduiding voor tekst 36">
            <a:extLst>
              <a:ext uri="{FF2B5EF4-FFF2-40B4-BE49-F238E27FC236}">
                <a16:creationId xmlns:a16="http://schemas.microsoft.com/office/drawing/2014/main" id="{7819786D-31AB-C449-B43B-6FA3D596F0D4}"/>
              </a:ext>
            </a:extLst>
          </p:cNvPr>
          <p:cNvSpPr>
            <a:spLocks noGrp="1"/>
          </p:cNvSpPr>
          <p:nvPr>
            <p:ph type="body" sz="quarter" idx="15"/>
          </p:nvPr>
        </p:nvSpPr>
        <p:spPr>
          <a:xfrm>
            <a:off x="6446520" y="617220"/>
            <a:ext cx="5745480" cy="4175760"/>
          </a:xfrm>
        </p:spPr>
        <p:txBody>
          <a:bodyPr/>
          <a:lstStyle/>
          <a:p>
            <a:endParaRPr lang="nl-NL" dirty="0"/>
          </a:p>
        </p:txBody>
      </p:sp>
      <p:sp>
        <p:nvSpPr>
          <p:cNvPr id="58" name="Titel 57">
            <a:extLst>
              <a:ext uri="{FF2B5EF4-FFF2-40B4-BE49-F238E27FC236}">
                <a16:creationId xmlns:a16="http://schemas.microsoft.com/office/drawing/2014/main" id="{BEB84ABF-35E8-FC4B-AC73-BEA84297833E}"/>
              </a:ext>
            </a:extLst>
          </p:cNvPr>
          <p:cNvSpPr>
            <a:spLocks noGrp="1"/>
          </p:cNvSpPr>
          <p:nvPr>
            <p:ph type="title"/>
          </p:nvPr>
        </p:nvSpPr>
        <p:spPr>
          <a:xfrm>
            <a:off x="7209184" y="2273300"/>
            <a:ext cx="4312256" cy="596900"/>
          </a:xfrm>
        </p:spPr>
        <p:txBody>
          <a:bodyPr/>
          <a:lstStyle/>
          <a:p>
            <a:r>
              <a:rPr lang="nl-NL" dirty="0"/>
              <a:t>Hittestress</a:t>
            </a:r>
          </a:p>
        </p:txBody>
      </p:sp>
      <p:sp>
        <p:nvSpPr>
          <p:cNvPr id="59" name="Tijdelijke aanduiding voor tekst 58">
            <a:extLst>
              <a:ext uri="{FF2B5EF4-FFF2-40B4-BE49-F238E27FC236}">
                <a16:creationId xmlns:a16="http://schemas.microsoft.com/office/drawing/2014/main" id="{35DE8FE9-67A5-794E-AA4D-69AFA6FF0472}"/>
              </a:ext>
            </a:extLst>
          </p:cNvPr>
          <p:cNvSpPr>
            <a:spLocks noGrp="1"/>
          </p:cNvSpPr>
          <p:nvPr>
            <p:ph type="body" sz="quarter" idx="17"/>
          </p:nvPr>
        </p:nvSpPr>
        <p:spPr>
          <a:xfrm>
            <a:off x="7213600" y="2705100"/>
            <a:ext cx="4305300" cy="508000"/>
          </a:xfrm>
        </p:spPr>
        <p:txBody>
          <a:bodyPr/>
          <a:lstStyle/>
          <a:p>
            <a:endParaRPr lang="nl-NL" dirty="0"/>
          </a:p>
        </p:txBody>
      </p:sp>
      <p:pic>
        <p:nvPicPr>
          <p:cNvPr id="46" name="Graphic 45" descr="Badge met effen opvulling">
            <a:extLst>
              <a:ext uri="{FF2B5EF4-FFF2-40B4-BE49-F238E27FC236}">
                <a16:creationId xmlns:a16="http://schemas.microsoft.com/office/drawing/2014/main" id="{E0D79199-01F5-7945-8F11-C5CEDEEAFF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76827" y="2338223"/>
            <a:ext cx="718513" cy="718513"/>
          </a:xfrm>
          <a:prstGeom prst="rect">
            <a:avLst/>
          </a:prstGeom>
        </p:spPr>
      </p:pic>
    </p:spTree>
    <p:extLst>
      <p:ext uri="{BB962C8B-B14F-4D97-AF65-F5344CB8AC3E}">
        <p14:creationId xmlns:p14="http://schemas.microsoft.com/office/powerpoint/2010/main" val="2248278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FB8BADD7-6B6C-3D66-2DFF-B1ECA4DEF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946" y="2073349"/>
            <a:ext cx="7430331" cy="2998381"/>
          </a:xfrm>
          <a:prstGeom prst="rect">
            <a:avLst/>
          </a:prstGeom>
        </p:spPr>
      </p:pic>
      <p:sp>
        <p:nvSpPr>
          <p:cNvPr id="2" name="Titel 1">
            <a:extLst>
              <a:ext uri="{FF2B5EF4-FFF2-40B4-BE49-F238E27FC236}">
                <a16:creationId xmlns:a16="http://schemas.microsoft.com/office/drawing/2014/main" id="{79ABBCEE-9940-7A43-B39B-F32DDAE215D1}"/>
              </a:ext>
            </a:extLst>
          </p:cNvPr>
          <p:cNvSpPr>
            <a:spLocks noGrp="1"/>
          </p:cNvSpPr>
          <p:nvPr>
            <p:ph type="title"/>
          </p:nvPr>
        </p:nvSpPr>
        <p:spPr>
          <a:xfrm>
            <a:off x="713270" y="752956"/>
            <a:ext cx="2141880" cy="494411"/>
          </a:xfrm>
        </p:spPr>
        <p:txBody>
          <a:bodyPr>
            <a:normAutofit/>
          </a:bodyPr>
          <a:lstStyle/>
          <a:p>
            <a:r>
              <a:rPr lang="nl-NL" dirty="0"/>
              <a:t>Hittestress</a:t>
            </a:r>
          </a:p>
        </p:txBody>
      </p:sp>
      <p:sp>
        <p:nvSpPr>
          <p:cNvPr id="4" name="Tijdelijke aanduiding voor tekst 3">
            <a:extLst>
              <a:ext uri="{FF2B5EF4-FFF2-40B4-BE49-F238E27FC236}">
                <a16:creationId xmlns:a16="http://schemas.microsoft.com/office/drawing/2014/main" id="{2684CC83-DE90-F245-9161-F17DDA1A0E62}"/>
              </a:ext>
            </a:extLst>
          </p:cNvPr>
          <p:cNvSpPr>
            <a:spLocks noGrp="1"/>
          </p:cNvSpPr>
          <p:nvPr>
            <p:ph type="body" sz="quarter" idx="12"/>
          </p:nvPr>
        </p:nvSpPr>
        <p:spPr>
          <a:xfrm>
            <a:off x="713269" y="1352812"/>
            <a:ext cx="4744151" cy="4984194"/>
          </a:xfrm>
        </p:spPr>
        <p:txBody>
          <a:bodyPr>
            <a:normAutofit/>
          </a:bodyPr>
          <a:lstStyle/>
          <a:p>
            <a:r>
              <a:rPr lang="nl-NL" sz="1600" dirty="0"/>
              <a:t>Hittestress is een aandoening als de </a:t>
            </a:r>
            <a:r>
              <a:rPr lang="nl-NL" sz="1600" b="1" u="sng" dirty="0"/>
              <a:t>gevoelstemperatuur</a:t>
            </a:r>
            <a:r>
              <a:rPr lang="nl-NL" sz="1600" dirty="0"/>
              <a:t> hoger wordt dan 29°C. Gezondheidsrisico’s nemen dan toe.</a:t>
            </a:r>
          </a:p>
          <a:p>
            <a:endParaRPr lang="nl-NL" sz="1600" dirty="0"/>
          </a:p>
          <a:p>
            <a:r>
              <a:rPr lang="nl-NL" sz="1600" dirty="0"/>
              <a:t>Factoren gebouwde omgeving die hittestress beïnvloeden zijn:</a:t>
            </a:r>
          </a:p>
          <a:p>
            <a:pPr marL="650875" lvl="1" indent="-285750"/>
            <a:r>
              <a:rPr lang="nl-NL" sz="1600" dirty="0"/>
              <a:t>Schaduw</a:t>
            </a:r>
          </a:p>
          <a:p>
            <a:pPr marL="650875" lvl="1" indent="-285750"/>
            <a:r>
              <a:rPr lang="nl-NL" sz="1600" dirty="0"/>
              <a:t>Straling gebouwde omgeving</a:t>
            </a:r>
          </a:p>
          <a:p>
            <a:pPr marL="650875" lvl="1" indent="-285750"/>
            <a:r>
              <a:rPr lang="nl-NL" sz="1600" dirty="0"/>
              <a:t>Verdamping</a:t>
            </a:r>
          </a:p>
          <a:p>
            <a:pPr marL="650875" lvl="1" indent="-285750"/>
            <a:r>
              <a:rPr lang="nl-NL" sz="1600" dirty="0"/>
              <a:t>Wind</a:t>
            </a:r>
          </a:p>
          <a:p>
            <a:pPr lvl="1" indent="0">
              <a:buNone/>
            </a:pPr>
            <a:endParaRPr lang="nl-NL" sz="1600" dirty="0"/>
          </a:p>
          <a:p>
            <a:r>
              <a:rPr lang="nl-NL" sz="1600" dirty="0"/>
              <a:t>Fysiologische factoren zijn onder andere:</a:t>
            </a:r>
          </a:p>
          <a:p>
            <a:pPr marL="650875" lvl="1" indent="-285750"/>
            <a:r>
              <a:rPr lang="nl-NL" sz="1600" dirty="0"/>
              <a:t>Leeftijd</a:t>
            </a:r>
          </a:p>
          <a:p>
            <a:pPr marL="650875" lvl="1" indent="-285750"/>
            <a:r>
              <a:rPr lang="nl-NL" sz="1600" dirty="0"/>
              <a:t>Gewicht </a:t>
            </a:r>
          </a:p>
          <a:p>
            <a:pPr marL="650875" lvl="1" indent="-285750"/>
            <a:r>
              <a:rPr lang="nl-NL" sz="1600" dirty="0"/>
              <a:t>Fysieke gesteldheid</a:t>
            </a:r>
          </a:p>
          <a:p>
            <a:endParaRPr lang="nl-NL" sz="1600" dirty="0"/>
          </a:p>
          <a:p>
            <a:pPr marL="285750" indent="-285750">
              <a:buFont typeface="Arial" panose="020B0604020202020204" pitchFamily="34" charset="0"/>
              <a:buChar char="•"/>
            </a:pPr>
            <a:endParaRPr lang="nl-NL" dirty="0"/>
          </a:p>
          <a:p>
            <a:pPr marL="650875" lvl="1" indent="-285750"/>
            <a:endParaRPr lang="nl-NL" dirty="0"/>
          </a:p>
          <a:p>
            <a:endParaRPr lang="nl-NL" sz="1600" i="1" dirty="0">
              <a:solidFill>
                <a:schemeClr val="accent1"/>
              </a:solidFill>
            </a:endParaRPr>
          </a:p>
          <a:p>
            <a:endParaRPr lang="nl-NL" sz="1600" i="1" dirty="0">
              <a:solidFill>
                <a:schemeClr val="accent1"/>
              </a:solidFill>
            </a:endParaRPr>
          </a:p>
        </p:txBody>
      </p:sp>
    </p:spTree>
    <p:extLst>
      <p:ext uri="{BB962C8B-B14F-4D97-AF65-F5344CB8AC3E}">
        <p14:creationId xmlns:p14="http://schemas.microsoft.com/office/powerpoint/2010/main" val="3348756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ABBCEE-9940-7A43-B39B-F32DDAE215D1}"/>
              </a:ext>
            </a:extLst>
          </p:cNvPr>
          <p:cNvSpPr>
            <a:spLocks noGrp="1"/>
          </p:cNvSpPr>
          <p:nvPr>
            <p:ph type="title"/>
          </p:nvPr>
        </p:nvSpPr>
        <p:spPr>
          <a:xfrm>
            <a:off x="713270" y="752956"/>
            <a:ext cx="4815660" cy="462577"/>
          </a:xfrm>
        </p:spPr>
        <p:txBody>
          <a:bodyPr>
            <a:normAutofit/>
          </a:bodyPr>
          <a:lstStyle/>
          <a:p>
            <a:r>
              <a:rPr lang="nl-NL" dirty="0"/>
              <a:t>Hittestress in </a:t>
            </a:r>
            <a:r>
              <a:rPr lang="nl-NL" dirty="0" err="1"/>
              <a:t>Nedeland</a:t>
            </a:r>
            <a:endParaRPr lang="nl-NL" dirty="0"/>
          </a:p>
        </p:txBody>
      </p:sp>
      <p:pic>
        <p:nvPicPr>
          <p:cNvPr id="12" name="Afbeelding 11" descr="Afbeelding met tekst, kaart&#10;&#10;Automatisch gegenereerde beschrijving">
            <a:extLst>
              <a:ext uri="{FF2B5EF4-FFF2-40B4-BE49-F238E27FC236}">
                <a16:creationId xmlns:a16="http://schemas.microsoft.com/office/drawing/2014/main" id="{6DA73BBD-B6FC-4036-B64B-83E808549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70" y="2166397"/>
            <a:ext cx="4952023" cy="2981659"/>
          </a:xfrm>
          <a:prstGeom prst="rect">
            <a:avLst/>
          </a:prstGeom>
        </p:spPr>
      </p:pic>
      <p:pic>
        <p:nvPicPr>
          <p:cNvPr id="14" name="Afbeelding 13" descr="Afbeelding met tekst, rit&#10;&#10;Automatisch gegenereerde beschrijving">
            <a:extLst>
              <a:ext uri="{FF2B5EF4-FFF2-40B4-BE49-F238E27FC236}">
                <a16:creationId xmlns:a16="http://schemas.microsoft.com/office/drawing/2014/main" id="{D7DF7CBB-FF0A-4511-B2F1-2088412A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371" y="2166397"/>
            <a:ext cx="4919264" cy="2980800"/>
          </a:xfrm>
          <a:prstGeom prst="rect">
            <a:avLst/>
          </a:prstGeom>
        </p:spPr>
      </p:pic>
      <p:sp>
        <p:nvSpPr>
          <p:cNvPr id="15" name="Tijdelijke aanduiding voor tekst 3">
            <a:extLst>
              <a:ext uri="{FF2B5EF4-FFF2-40B4-BE49-F238E27FC236}">
                <a16:creationId xmlns:a16="http://schemas.microsoft.com/office/drawing/2014/main" id="{EDBAB819-2C75-4E44-8F1B-2C2FE849D3CF}"/>
              </a:ext>
            </a:extLst>
          </p:cNvPr>
          <p:cNvSpPr txBox="1">
            <a:spLocks/>
          </p:cNvSpPr>
          <p:nvPr/>
        </p:nvSpPr>
        <p:spPr>
          <a:xfrm>
            <a:off x="424021" y="1703820"/>
            <a:ext cx="1507416" cy="462577"/>
          </a:xfrm>
          <a:prstGeom prst="rect">
            <a:avLst/>
          </a:prstGeom>
        </p:spPr>
        <p:txBody>
          <a:bodyPr vert="horz" lIns="0" tIns="0" rIns="0" bIns="0" rtlCol="0">
            <a:normAutofit/>
          </a:bodyPr>
          <a:lstStyle>
            <a:lvl1pPr marL="0" marR="0" indent="0" algn="l" defTabSz="914400" rtl="0" eaLnBrk="1" fontAlgn="auto" latinLnBrk="0" hangingPunct="1">
              <a:lnSpc>
                <a:spcPct val="130000"/>
              </a:lnSpc>
              <a:spcBef>
                <a:spcPts val="0"/>
              </a:spcBef>
              <a:spcAft>
                <a:spcPts val="0"/>
              </a:spcAft>
              <a:buClr>
                <a:schemeClr val="accent1"/>
              </a:buClr>
              <a:buSzPct val="100000"/>
              <a:buFontTx/>
              <a:buNone/>
              <a:tabLst/>
              <a:defRPr sz="1400" b="0" kern="1200">
                <a:solidFill>
                  <a:schemeClr val="tx1"/>
                </a:solidFill>
                <a:latin typeface="+mn-lt"/>
                <a:ea typeface="+mn-ea"/>
                <a:cs typeface="+mn-cs"/>
              </a:defRPr>
            </a:lvl1pPr>
            <a:lvl2pPr marL="365125" indent="-355600" algn="l" defTabSz="914400" rtl="0" eaLnBrk="1" latinLnBrk="0" hangingPunct="1">
              <a:lnSpc>
                <a:spcPct val="130000"/>
              </a:lnSpc>
              <a:spcBef>
                <a:spcPts val="0"/>
              </a:spcBef>
              <a:buClr>
                <a:schemeClr val="accent1"/>
              </a:buClr>
              <a:buSzPct val="100000"/>
              <a:buFont typeface="Arial" panose="020B0604020202020204" pitchFamily="34" charset="0"/>
              <a:buChar char="•"/>
              <a:tabLst/>
              <a:defRPr lang="nl-NL" sz="1400" b="0" kern="1200" dirty="0">
                <a:solidFill>
                  <a:schemeClr val="tx1"/>
                </a:solidFill>
                <a:latin typeface="+mn-lt"/>
                <a:ea typeface="+mn-ea"/>
                <a:cs typeface="+mn-cs"/>
              </a:defRPr>
            </a:lvl2pPr>
            <a:lvl3pPr marL="720725" indent="-355600" algn="l" defTabSz="914400" rtl="0" eaLnBrk="1" latinLnBrk="0" hangingPunct="1">
              <a:lnSpc>
                <a:spcPct val="130000"/>
              </a:lnSpc>
              <a:spcBef>
                <a:spcPts val="0"/>
              </a:spcBef>
              <a:buClr>
                <a:schemeClr val="accent1"/>
              </a:buClr>
              <a:buFont typeface="+mj-lt"/>
              <a:buAutoNum type="arabicPeriod"/>
              <a:tabLst/>
              <a:defRPr sz="1400" b="0" kern="1200">
                <a:solidFill>
                  <a:schemeClr val="tx1"/>
                </a:solidFill>
                <a:latin typeface="+mn-lt"/>
                <a:ea typeface="+mn-ea"/>
                <a:cs typeface="+mn-cs"/>
              </a:defRPr>
            </a:lvl3pPr>
            <a:lvl4pPr marL="933450" marR="0" indent="-212725" algn="l" defTabSz="914400" rtl="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sz="1400" b="0" i="0" kern="1200">
                <a:solidFill>
                  <a:schemeClr val="tx1"/>
                </a:solidFill>
                <a:latin typeface="+mn-lt"/>
                <a:ea typeface="+mn-ea"/>
                <a:cs typeface="+mn-cs"/>
              </a:defRPr>
            </a:lvl4pPr>
            <a:lvl5pPr marL="0" indent="0" algn="l" defTabSz="914400" rtl="0" eaLnBrk="1" latinLnBrk="0" hangingPunct="1">
              <a:lnSpc>
                <a:spcPct val="130000"/>
              </a:lnSpc>
              <a:spcBef>
                <a:spcPts val="0"/>
              </a:spcBef>
              <a:buClr>
                <a:schemeClr val="accent1"/>
              </a:buClr>
              <a:buFont typeface="Systeemlettertype regulier"/>
              <a:buNone/>
              <a:defRPr sz="14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nl-NL" b="1" dirty="0"/>
              <a:t>1 juli 2015</a:t>
            </a:r>
          </a:p>
        </p:txBody>
      </p:sp>
      <p:sp>
        <p:nvSpPr>
          <p:cNvPr id="16" name="Tijdelijke aanduiding voor tekst 3">
            <a:extLst>
              <a:ext uri="{FF2B5EF4-FFF2-40B4-BE49-F238E27FC236}">
                <a16:creationId xmlns:a16="http://schemas.microsoft.com/office/drawing/2014/main" id="{AE416841-6ADA-4A0D-8BEB-18971465A647}"/>
              </a:ext>
            </a:extLst>
          </p:cNvPr>
          <p:cNvSpPr txBox="1">
            <a:spLocks/>
          </p:cNvSpPr>
          <p:nvPr/>
        </p:nvSpPr>
        <p:spPr>
          <a:xfrm>
            <a:off x="5710449" y="1702960"/>
            <a:ext cx="5181186" cy="462577"/>
          </a:xfrm>
          <a:prstGeom prst="rect">
            <a:avLst/>
          </a:prstGeom>
        </p:spPr>
        <p:txBody>
          <a:bodyPr vert="horz" lIns="0" tIns="0" rIns="0" bIns="0" rtlCol="0">
            <a:normAutofit fontScale="92500" lnSpcReduction="10000"/>
          </a:bodyPr>
          <a:lstStyle>
            <a:lvl1pPr marL="0" marR="0" indent="0" algn="l" defTabSz="914400" rtl="0" eaLnBrk="1" fontAlgn="auto" latinLnBrk="0" hangingPunct="1">
              <a:lnSpc>
                <a:spcPct val="130000"/>
              </a:lnSpc>
              <a:spcBef>
                <a:spcPts val="0"/>
              </a:spcBef>
              <a:spcAft>
                <a:spcPts val="0"/>
              </a:spcAft>
              <a:buClr>
                <a:schemeClr val="accent1"/>
              </a:buClr>
              <a:buSzPct val="100000"/>
              <a:buFontTx/>
              <a:buNone/>
              <a:tabLst/>
              <a:defRPr sz="1400" b="0" kern="1200">
                <a:solidFill>
                  <a:schemeClr val="tx1"/>
                </a:solidFill>
                <a:latin typeface="+mn-lt"/>
                <a:ea typeface="+mn-ea"/>
                <a:cs typeface="+mn-cs"/>
              </a:defRPr>
            </a:lvl1pPr>
            <a:lvl2pPr marL="365125" indent="-355600" algn="l" defTabSz="914400" rtl="0" eaLnBrk="1" latinLnBrk="0" hangingPunct="1">
              <a:lnSpc>
                <a:spcPct val="130000"/>
              </a:lnSpc>
              <a:spcBef>
                <a:spcPts val="0"/>
              </a:spcBef>
              <a:buClr>
                <a:schemeClr val="accent1"/>
              </a:buClr>
              <a:buSzPct val="100000"/>
              <a:buFont typeface="Arial" panose="020B0604020202020204" pitchFamily="34" charset="0"/>
              <a:buChar char="•"/>
              <a:tabLst/>
              <a:defRPr lang="nl-NL" sz="1400" b="0" kern="1200" dirty="0">
                <a:solidFill>
                  <a:schemeClr val="tx1"/>
                </a:solidFill>
                <a:latin typeface="+mn-lt"/>
                <a:ea typeface="+mn-ea"/>
                <a:cs typeface="+mn-cs"/>
              </a:defRPr>
            </a:lvl2pPr>
            <a:lvl3pPr marL="720725" indent="-355600" algn="l" defTabSz="914400" rtl="0" eaLnBrk="1" latinLnBrk="0" hangingPunct="1">
              <a:lnSpc>
                <a:spcPct val="130000"/>
              </a:lnSpc>
              <a:spcBef>
                <a:spcPts val="0"/>
              </a:spcBef>
              <a:buClr>
                <a:schemeClr val="accent1"/>
              </a:buClr>
              <a:buFont typeface="+mj-lt"/>
              <a:buAutoNum type="arabicPeriod"/>
              <a:tabLst/>
              <a:defRPr sz="1400" b="0" kern="1200">
                <a:solidFill>
                  <a:schemeClr val="tx1"/>
                </a:solidFill>
                <a:latin typeface="+mn-lt"/>
                <a:ea typeface="+mn-ea"/>
                <a:cs typeface="+mn-cs"/>
              </a:defRPr>
            </a:lvl3pPr>
            <a:lvl4pPr marL="933450" marR="0" indent="-212725" algn="l" defTabSz="914400" rtl="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sz="1400" b="0" i="0" kern="1200">
                <a:solidFill>
                  <a:schemeClr val="tx1"/>
                </a:solidFill>
                <a:latin typeface="+mn-lt"/>
                <a:ea typeface="+mn-ea"/>
                <a:cs typeface="+mn-cs"/>
              </a:defRPr>
            </a:lvl4pPr>
            <a:lvl5pPr marL="0" indent="0" algn="l" defTabSz="914400" rtl="0" eaLnBrk="1" latinLnBrk="0" hangingPunct="1">
              <a:lnSpc>
                <a:spcPct val="130000"/>
              </a:lnSpc>
              <a:spcBef>
                <a:spcPts val="0"/>
              </a:spcBef>
              <a:buClr>
                <a:schemeClr val="accent1"/>
              </a:buClr>
              <a:buFont typeface="Systeemlettertype regulier"/>
              <a:buNone/>
              <a:defRPr sz="14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nl-NL" b="1" dirty="0"/>
              <a:t>WH-scenario KNMI (</a:t>
            </a:r>
            <a:r>
              <a:rPr lang="nl-NL" b="1" dirty="0" err="1"/>
              <a:t>warm+hoge</a:t>
            </a:r>
            <a:r>
              <a:rPr lang="nl-NL" b="1" dirty="0"/>
              <a:t> waarde luchtstromingspatronen)</a:t>
            </a:r>
          </a:p>
        </p:txBody>
      </p:sp>
      <p:sp>
        <p:nvSpPr>
          <p:cNvPr id="3" name="Tekstvak 2">
            <a:extLst>
              <a:ext uri="{FF2B5EF4-FFF2-40B4-BE49-F238E27FC236}">
                <a16:creationId xmlns:a16="http://schemas.microsoft.com/office/drawing/2014/main" id="{4CB91B5D-4F06-1D69-B599-0A24EA72576B}"/>
              </a:ext>
            </a:extLst>
          </p:cNvPr>
          <p:cNvSpPr txBox="1"/>
          <p:nvPr/>
        </p:nvSpPr>
        <p:spPr>
          <a:xfrm>
            <a:off x="713270" y="5397500"/>
            <a:ext cx="5382730" cy="369332"/>
          </a:xfrm>
          <a:prstGeom prst="rect">
            <a:avLst/>
          </a:prstGeom>
          <a:noFill/>
        </p:spPr>
        <p:txBody>
          <a:bodyPr wrap="square" rtlCol="0">
            <a:spAutoFit/>
          </a:bodyPr>
          <a:lstStyle/>
          <a:p>
            <a:r>
              <a:rPr lang="nl-NL" dirty="0">
                <a:solidFill>
                  <a:schemeClr val="accent1"/>
                </a:solidFill>
              </a:rPr>
              <a:t>Gevoelstemperatuur Hofplein Rotterdam</a:t>
            </a:r>
          </a:p>
        </p:txBody>
      </p:sp>
      <p:pic>
        <p:nvPicPr>
          <p:cNvPr id="7" name="Afbeelding 6">
            <a:extLst>
              <a:ext uri="{FF2B5EF4-FFF2-40B4-BE49-F238E27FC236}">
                <a16:creationId xmlns:a16="http://schemas.microsoft.com/office/drawing/2014/main" id="{2FBF632E-745B-4C87-B082-E216828E9AA5}"/>
              </a:ext>
            </a:extLst>
          </p:cNvPr>
          <p:cNvPicPr>
            <a:picLocks noChangeAspect="1"/>
          </p:cNvPicPr>
          <p:nvPr/>
        </p:nvPicPr>
        <p:blipFill>
          <a:blip r:embed="rId5"/>
          <a:stretch>
            <a:fillRect/>
          </a:stretch>
        </p:blipFill>
        <p:spPr>
          <a:xfrm>
            <a:off x="11237536" y="2165538"/>
            <a:ext cx="653691" cy="2980800"/>
          </a:xfrm>
          <a:prstGeom prst="rect">
            <a:avLst/>
          </a:prstGeom>
        </p:spPr>
      </p:pic>
    </p:spTree>
    <p:extLst>
      <p:ext uri="{BB962C8B-B14F-4D97-AF65-F5344CB8AC3E}">
        <p14:creationId xmlns:p14="http://schemas.microsoft.com/office/powerpoint/2010/main" val="1775807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Tijdelijke aanduiding voor afbeelding 19">
            <a:extLst>
              <a:ext uri="{FF2B5EF4-FFF2-40B4-BE49-F238E27FC236}">
                <a16:creationId xmlns:a16="http://schemas.microsoft.com/office/drawing/2014/main" id="{FB1D7AD0-D17E-3246-B455-7A0A54A69B98}"/>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5124" b="5124"/>
          <a:stretch/>
        </p:blipFill>
        <p:spPr>
          <a:xfrm>
            <a:off x="-12146" y="0"/>
            <a:ext cx="12204146" cy="6858000"/>
          </a:xfrm>
        </p:spPr>
      </p:pic>
      <p:sp>
        <p:nvSpPr>
          <p:cNvPr id="27" name="Tijdelijke aanduiding voor tekst 26">
            <a:extLst>
              <a:ext uri="{FF2B5EF4-FFF2-40B4-BE49-F238E27FC236}">
                <a16:creationId xmlns:a16="http://schemas.microsoft.com/office/drawing/2014/main" id="{4DA27EB0-8CA2-734D-8F9B-22DDC363E68E}"/>
              </a:ext>
            </a:extLst>
          </p:cNvPr>
          <p:cNvSpPr>
            <a:spLocks noGrp="1"/>
          </p:cNvSpPr>
          <p:nvPr>
            <p:ph type="body" sz="quarter" idx="15"/>
          </p:nvPr>
        </p:nvSpPr>
        <p:spPr/>
        <p:txBody>
          <a:bodyPr/>
          <a:lstStyle/>
          <a:p>
            <a:endParaRPr lang="nl-NL" dirty="0"/>
          </a:p>
        </p:txBody>
      </p:sp>
      <p:sp>
        <p:nvSpPr>
          <p:cNvPr id="12" name="Titel 11">
            <a:extLst>
              <a:ext uri="{FF2B5EF4-FFF2-40B4-BE49-F238E27FC236}">
                <a16:creationId xmlns:a16="http://schemas.microsoft.com/office/drawing/2014/main" id="{769DFA5A-1660-7941-A69A-FBA7C4063B75}"/>
              </a:ext>
            </a:extLst>
          </p:cNvPr>
          <p:cNvSpPr>
            <a:spLocks noGrp="1"/>
          </p:cNvSpPr>
          <p:nvPr>
            <p:ph type="title"/>
          </p:nvPr>
        </p:nvSpPr>
        <p:spPr>
          <a:xfrm>
            <a:off x="7209183" y="2273300"/>
            <a:ext cx="4837407" cy="596900"/>
          </a:xfrm>
        </p:spPr>
        <p:txBody>
          <a:bodyPr/>
          <a:lstStyle/>
          <a:p>
            <a:r>
              <a:rPr lang="nl-NL" dirty="0"/>
              <a:t>Stedelijk hitte-eiland effect</a:t>
            </a:r>
          </a:p>
        </p:txBody>
      </p:sp>
      <p:sp>
        <p:nvSpPr>
          <p:cNvPr id="28" name="Tijdelijke aanduiding voor tekst 27">
            <a:extLst>
              <a:ext uri="{FF2B5EF4-FFF2-40B4-BE49-F238E27FC236}">
                <a16:creationId xmlns:a16="http://schemas.microsoft.com/office/drawing/2014/main" id="{8B5E7ED6-16E4-8C46-93D1-5DD3874C0065}"/>
              </a:ext>
            </a:extLst>
          </p:cNvPr>
          <p:cNvSpPr>
            <a:spLocks noGrp="1"/>
          </p:cNvSpPr>
          <p:nvPr>
            <p:ph type="body" sz="quarter" idx="17"/>
          </p:nvPr>
        </p:nvSpPr>
        <p:spPr/>
        <p:txBody>
          <a:bodyPr/>
          <a:lstStyle/>
          <a:p>
            <a:endParaRPr lang="nl-NL" dirty="0"/>
          </a:p>
        </p:txBody>
      </p:sp>
      <p:pic>
        <p:nvPicPr>
          <p:cNvPr id="24" name="Graphic 23" descr="Badge 3 met effen opvulling">
            <a:extLst>
              <a:ext uri="{FF2B5EF4-FFF2-40B4-BE49-F238E27FC236}">
                <a16:creationId xmlns:a16="http://schemas.microsoft.com/office/drawing/2014/main" id="{5E8D3C28-C0D1-7949-9C6E-DDBB114D0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76826" y="2338223"/>
            <a:ext cx="718513" cy="718513"/>
          </a:xfrm>
          <a:prstGeom prst="rect">
            <a:avLst/>
          </a:prstGeom>
        </p:spPr>
      </p:pic>
    </p:spTree>
    <p:extLst>
      <p:ext uri="{BB962C8B-B14F-4D97-AF65-F5344CB8AC3E}">
        <p14:creationId xmlns:p14="http://schemas.microsoft.com/office/powerpoint/2010/main" val="1673766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ABBCEE-9940-7A43-B39B-F32DDAE215D1}"/>
              </a:ext>
            </a:extLst>
          </p:cNvPr>
          <p:cNvSpPr>
            <a:spLocks noGrp="1"/>
          </p:cNvSpPr>
          <p:nvPr>
            <p:ph type="title"/>
          </p:nvPr>
        </p:nvSpPr>
        <p:spPr/>
        <p:txBody>
          <a:bodyPr>
            <a:normAutofit/>
          </a:bodyPr>
          <a:lstStyle/>
          <a:p>
            <a:r>
              <a:rPr lang="nl-NL" dirty="0"/>
              <a:t>Factoren hitte-eiland effect (UHI)</a:t>
            </a:r>
          </a:p>
        </p:txBody>
      </p:sp>
      <p:sp>
        <p:nvSpPr>
          <p:cNvPr id="6" name="Tijdelijke aanduiding voor tekst 5">
            <a:extLst>
              <a:ext uri="{FF2B5EF4-FFF2-40B4-BE49-F238E27FC236}">
                <a16:creationId xmlns:a16="http://schemas.microsoft.com/office/drawing/2014/main" id="{776F90FD-DD12-E4BC-B207-78D6D57820BE}"/>
              </a:ext>
            </a:extLst>
          </p:cNvPr>
          <p:cNvSpPr>
            <a:spLocks noGrp="1"/>
          </p:cNvSpPr>
          <p:nvPr>
            <p:ph type="body" sz="quarter" idx="10"/>
          </p:nvPr>
        </p:nvSpPr>
        <p:spPr/>
        <p:txBody>
          <a:bodyPr/>
          <a:lstStyle/>
          <a:p>
            <a:endParaRPr lang="nl-NL" dirty="0"/>
          </a:p>
        </p:txBody>
      </p:sp>
      <p:sp>
        <p:nvSpPr>
          <p:cNvPr id="7" name="Tijdelijke aanduiding voor tekst 6">
            <a:extLst>
              <a:ext uri="{FF2B5EF4-FFF2-40B4-BE49-F238E27FC236}">
                <a16:creationId xmlns:a16="http://schemas.microsoft.com/office/drawing/2014/main" id="{6A4788EB-AC1C-0215-E856-9039C71DCB0E}"/>
              </a:ext>
            </a:extLst>
          </p:cNvPr>
          <p:cNvSpPr>
            <a:spLocks noGrp="1"/>
          </p:cNvSpPr>
          <p:nvPr>
            <p:ph type="body" sz="quarter" idx="14"/>
          </p:nvPr>
        </p:nvSpPr>
        <p:spPr/>
        <p:txBody>
          <a:bodyPr/>
          <a:lstStyle/>
          <a:p>
            <a:r>
              <a:rPr lang="nl-NL" sz="1600" dirty="0"/>
              <a:t>Het stedelijk hitte-eiland effect is het fenomeen dat de temperatuur in de stad gemiddeld hoger is dan in landelijk gebied.</a:t>
            </a:r>
          </a:p>
          <a:p>
            <a:endParaRPr lang="nl-NL" sz="1600" dirty="0"/>
          </a:p>
          <a:p>
            <a:r>
              <a:rPr lang="nl-NL" sz="1600" dirty="0"/>
              <a:t>Factoren die invloed hebben op het stedelijk hitte-eiland effect zijn:</a:t>
            </a:r>
          </a:p>
          <a:p>
            <a:pPr marL="650875" lvl="1" indent="-285750"/>
            <a:r>
              <a:rPr lang="nl-NL" sz="1600" dirty="0"/>
              <a:t>Albedo en </a:t>
            </a:r>
            <a:r>
              <a:rPr lang="nl-NL" sz="1600" dirty="0" err="1"/>
              <a:t>emissiviteit</a:t>
            </a:r>
            <a:endParaRPr lang="nl-NL" sz="1600" dirty="0"/>
          </a:p>
          <a:p>
            <a:pPr marL="650875" lvl="1" indent="-285750"/>
            <a:r>
              <a:rPr lang="nl-NL" sz="1600" dirty="0" err="1"/>
              <a:t>Sky</a:t>
            </a:r>
            <a:r>
              <a:rPr lang="nl-NL" sz="1600" dirty="0"/>
              <a:t> View Factor (SVF)</a:t>
            </a:r>
          </a:p>
          <a:p>
            <a:pPr marL="650875" lvl="1" indent="-285750"/>
            <a:r>
              <a:rPr lang="nl-NL" sz="1600" dirty="0"/>
              <a:t>Windstroming </a:t>
            </a:r>
          </a:p>
          <a:p>
            <a:pPr marL="650875" lvl="1" indent="-285750"/>
            <a:r>
              <a:rPr lang="nl-NL" sz="1600" dirty="0"/>
              <a:t>Vegetatiefactor</a:t>
            </a:r>
          </a:p>
          <a:p>
            <a:endParaRPr lang="nl-NL" dirty="0"/>
          </a:p>
        </p:txBody>
      </p:sp>
      <p:pic>
        <p:nvPicPr>
          <p:cNvPr id="8" name="Tijdelijke aanduiding voor afbeelding 7">
            <a:extLst>
              <a:ext uri="{FF2B5EF4-FFF2-40B4-BE49-F238E27FC236}">
                <a16:creationId xmlns:a16="http://schemas.microsoft.com/office/drawing/2014/main" id="{96AD3F93-4027-914D-A54D-21ED5A5CB7CC}"/>
              </a:ext>
            </a:extLst>
          </p:cNvPr>
          <p:cNvPicPr>
            <a:picLocks noGrp="1" noChangeAspect="1"/>
          </p:cNvPicPr>
          <p:nvPr>
            <p:ph sz="quarter" idx="17"/>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p:blipFill>
        <p:spPr>
          <a:xfrm>
            <a:off x="4239480" y="2922938"/>
            <a:ext cx="7703885" cy="2956142"/>
          </a:xfrm>
        </p:spPr>
      </p:pic>
    </p:spTree>
    <p:extLst>
      <p:ext uri="{BB962C8B-B14F-4D97-AF65-F5344CB8AC3E}">
        <p14:creationId xmlns:p14="http://schemas.microsoft.com/office/powerpoint/2010/main" val="2299740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ABBCEE-9940-7A43-B39B-F32DDAE215D1}"/>
              </a:ext>
            </a:extLst>
          </p:cNvPr>
          <p:cNvSpPr>
            <a:spLocks noGrp="1"/>
          </p:cNvSpPr>
          <p:nvPr>
            <p:ph type="title"/>
          </p:nvPr>
        </p:nvSpPr>
        <p:spPr/>
        <p:txBody>
          <a:bodyPr>
            <a:normAutofit fontScale="90000"/>
          </a:bodyPr>
          <a:lstStyle/>
          <a:p>
            <a:r>
              <a:rPr lang="nl-NL" dirty="0"/>
              <a:t>Invloed albedo en </a:t>
            </a:r>
            <a:r>
              <a:rPr lang="nl-NL" dirty="0" err="1"/>
              <a:t>emissiviteit</a:t>
            </a:r>
            <a:endParaRPr lang="nl-NL" dirty="0"/>
          </a:p>
        </p:txBody>
      </p:sp>
      <p:sp>
        <p:nvSpPr>
          <p:cNvPr id="5" name="Tijdelijke aanduiding voor tekst 4">
            <a:extLst>
              <a:ext uri="{FF2B5EF4-FFF2-40B4-BE49-F238E27FC236}">
                <a16:creationId xmlns:a16="http://schemas.microsoft.com/office/drawing/2014/main" id="{ECBE9AB3-9BA2-3E16-1BFD-B0570ED86D01}"/>
              </a:ext>
            </a:extLst>
          </p:cNvPr>
          <p:cNvSpPr>
            <a:spLocks noGrp="1"/>
          </p:cNvSpPr>
          <p:nvPr>
            <p:ph type="body" sz="quarter" idx="10"/>
          </p:nvPr>
        </p:nvSpPr>
        <p:spPr/>
        <p:txBody>
          <a:bodyPr/>
          <a:lstStyle/>
          <a:p>
            <a:r>
              <a:rPr lang="nl-NL" dirty="0"/>
              <a:t>Case </a:t>
            </a:r>
            <a:r>
              <a:rPr lang="nl-NL" dirty="0" err="1"/>
              <a:t>study</a:t>
            </a:r>
            <a:r>
              <a:rPr lang="nl-NL" dirty="0"/>
              <a:t> </a:t>
            </a:r>
            <a:r>
              <a:rPr lang="nl-NL" dirty="0" err="1"/>
              <a:t>Yonge-Dundas</a:t>
            </a:r>
            <a:r>
              <a:rPr lang="nl-NL" dirty="0"/>
              <a:t> square Toronto</a:t>
            </a:r>
          </a:p>
        </p:txBody>
      </p:sp>
      <p:sp>
        <p:nvSpPr>
          <p:cNvPr id="4" name="Tijdelijke aanduiding voor tekst 3">
            <a:extLst>
              <a:ext uri="{FF2B5EF4-FFF2-40B4-BE49-F238E27FC236}">
                <a16:creationId xmlns:a16="http://schemas.microsoft.com/office/drawing/2014/main" id="{2684CC83-DE90-F245-9161-F17DDA1A0E62}"/>
              </a:ext>
            </a:extLst>
          </p:cNvPr>
          <p:cNvSpPr>
            <a:spLocks noGrp="1"/>
          </p:cNvSpPr>
          <p:nvPr>
            <p:ph type="body" sz="quarter" idx="11"/>
          </p:nvPr>
        </p:nvSpPr>
        <p:spPr/>
        <p:txBody>
          <a:bodyPr>
            <a:normAutofit/>
          </a:bodyPr>
          <a:lstStyle/>
          <a:p>
            <a:r>
              <a:rPr lang="en-US" sz="1600" dirty="0" err="1"/>
              <a:t>Simulatie</a:t>
            </a:r>
            <a:r>
              <a:rPr lang="en-US" sz="1600" dirty="0"/>
              <a:t> </a:t>
            </a:r>
            <a:r>
              <a:rPr lang="en-US" sz="1600" dirty="0" err="1"/>
              <a:t>voor</a:t>
            </a:r>
            <a:r>
              <a:rPr lang="en-US" sz="1600" dirty="0"/>
              <a:t> het Yonge-Dundas plein in Toronto, 4.000 m</a:t>
            </a:r>
            <a:r>
              <a:rPr lang="en-US" sz="1600" baseline="30000" dirty="0"/>
              <a:t>2</a:t>
            </a:r>
            <a:r>
              <a:rPr lang="en-US" sz="1600" dirty="0"/>
              <a:t>.</a:t>
            </a:r>
            <a:r>
              <a:rPr lang="en-US" sz="1600" baseline="30000" dirty="0"/>
              <a:t> </a:t>
            </a:r>
            <a:r>
              <a:rPr lang="en-US" sz="1600" dirty="0"/>
              <a:t>Het albedo is in twee </a:t>
            </a:r>
            <a:r>
              <a:rPr lang="en-US" sz="1600" dirty="0" err="1"/>
              <a:t>stappen</a:t>
            </a:r>
            <a:r>
              <a:rPr lang="en-US" sz="1600" dirty="0"/>
              <a:t> </a:t>
            </a:r>
            <a:r>
              <a:rPr lang="en-US" sz="1600" dirty="0" err="1"/>
              <a:t>verhoogd</a:t>
            </a:r>
            <a:r>
              <a:rPr lang="en-US" sz="1600" dirty="0"/>
              <a:t> van 0,1 </a:t>
            </a:r>
            <a:r>
              <a:rPr lang="en-US" sz="1600" dirty="0" err="1"/>
              <a:t>naar</a:t>
            </a:r>
            <a:r>
              <a:rPr lang="en-US" sz="1600" dirty="0"/>
              <a:t> 0,5.</a:t>
            </a:r>
          </a:p>
          <a:p>
            <a:endParaRPr lang="en-US" sz="1600" dirty="0"/>
          </a:p>
          <a:p>
            <a:r>
              <a:rPr lang="en-US" sz="1600" dirty="0" err="1"/>
              <a:t>Resultaten</a:t>
            </a:r>
            <a:r>
              <a:rPr lang="en-US" sz="1600" dirty="0"/>
              <a:t>:</a:t>
            </a:r>
          </a:p>
          <a:p>
            <a:pPr marL="285750" indent="-285750">
              <a:buFont typeface="Arial" panose="020B0604020202020204" pitchFamily="34" charset="0"/>
              <a:buChar char="•"/>
            </a:pPr>
            <a:r>
              <a:rPr lang="en-US" sz="1600" dirty="0" err="1"/>
              <a:t>Luchttemperatuur</a:t>
            </a:r>
            <a:r>
              <a:rPr lang="en-US" sz="1600" dirty="0"/>
              <a:t>: </a:t>
            </a:r>
            <a:r>
              <a:rPr lang="en-US" sz="1600" b="1" dirty="0"/>
              <a:t>0,7 </a:t>
            </a:r>
            <a:r>
              <a:rPr lang="nl-NL" sz="1600" b="1" dirty="0">
                <a:solidFill>
                  <a:srgbClr val="000000"/>
                </a:solidFill>
                <a:latin typeface="Open Sans" panose="020B0604020202020204" pitchFamily="34" charset="0"/>
              </a:rPr>
              <a:t>°C lager</a:t>
            </a:r>
            <a:r>
              <a:rPr lang="en-US" sz="1600" b="1" dirty="0">
                <a:solidFill>
                  <a:srgbClr val="000000"/>
                </a:solidFill>
                <a:latin typeface="Open Sans" panose="020B0604020202020204" pitchFamily="34" charset="0"/>
              </a:rPr>
              <a:t> </a:t>
            </a:r>
            <a:r>
              <a:rPr lang="en-US" sz="1600" dirty="0">
                <a:solidFill>
                  <a:srgbClr val="000000"/>
                </a:solidFill>
                <a:latin typeface="Open Sans" panose="020B0604020202020204" pitchFamily="34" charset="0"/>
              </a:rPr>
              <a:t>op 1 meter </a:t>
            </a:r>
            <a:r>
              <a:rPr lang="en-US" sz="1600" dirty="0" err="1">
                <a:solidFill>
                  <a:srgbClr val="000000"/>
                </a:solidFill>
                <a:latin typeface="Open Sans" panose="020B0604020202020204" pitchFamily="34" charset="0"/>
              </a:rPr>
              <a:t>hoogte</a:t>
            </a:r>
            <a:r>
              <a:rPr lang="en-US" sz="1600" dirty="0">
                <a:solidFill>
                  <a:srgbClr val="000000"/>
                </a:solidFill>
                <a:latin typeface="Open Sans" panose="020B0604020202020204" pitchFamily="34" charset="0"/>
              </a:rPr>
              <a:t>.</a:t>
            </a:r>
          </a:p>
          <a:p>
            <a:pPr marL="285750" indent="-285750">
              <a:buFont typeface="Arial" panose="020B0604020202020204" pitchFamily="34" charset="0"/>
              <a:buChar char="•"/>
            </a:pPr>
            <a:r>
              <a:rPr lang="en-US" sz="1600" dirty="0" err="1">
                <a:solidFill>
                  <a:srgbClr val="000000"/>
                </a:solidFill>
                <a:latin typeface="Open Sans" panose="020B0604020202020204" pitchFamily="34" charset="0"/>
              </a:rPr>
              <a:t>Gevoelstemperatuur</a:t>
            </a:r>
            <a:r>
              <a:rPr lang="en-US" sz="1600" dirty="0">
                <a:solidFill>
                  <a:srgbClr val="000000"/>
                </a:solidFill>
                <a:latin typeface="Open Sans" panose="020B0604020202020204" pitchFamily="34" charset="0"/>
              </a:rPr>
              <a:t>:</a:t>
            </a:r>
            <a:r>
              <a:rPr lang="en-US" sz="1600" b="1" dirty="0">
                <a:solidFill>
                  <a:srgbClr val="000000"/>
                </a:solidFill>
                <a:latin typeface="Open Sans" panose="020B0604020202020204" pitchFamily="34" charset="0"/>
              </a:rPr>
              <a:t> 4,7 </a:t>
            </a:r>
            <a:r>
              <a:rPr lang="nl-NL" sz="1600" b="1" dirty="0">
                <a:solidFill>
                  <a:srgbClr val="000000"/>
                </a:solidFill>
                <a:latin typeface="Open Sans" panose="020B0606030504020204" pitchFamily="34" charset="0"/>
              </a:rPr>
              <a:t>°C hoger </a:t>
            </a:r>
            <a:r>
              <a:rPr lang="nl-NL" sz="1600" dirty="0">
                <a:solidFill>
                  <a:srgbClr val="000000"/>
                </a:solidFill>
                <a:latin typeface="Open Sans" panose="020B0606030504020204" pitchFamily="34" charset="0"/>
              </a:rPr>
              <a:t>op 1 meter hoogte.</a:t>
            </a:r>
          </a:p>
          <a:p>
            <a:pPr marL="285750" indent="-285750">
              <a:buFont typeface="Arial" panose="020B0604020202020204" pitchFamily="34" charset="0"/>
              <a:buChar char="•"/>
            </a:pPr>
            <a:endParaRPr lang="nl-NL" sz="1600" dirty="0">
              <a:solidFill>
                <a:srgbClr val="000000"/>
              </a:solidFill>
              <a:latin typeface="Open Sans" panose="020B0606030504020204" pitchFamily="34" charset="0"/>
            </a:endParaRPr>
          </a:p>
          <a:p>
            <a:r>
              <a:rPr lang="nl-NL" sz="1600" dirty="0">
                <a:solidFill>
                  <a:srgbClr val="000000"/>
                </a:solidFill>
                <a:latin typeface="Open Sans" panose="020B0606030504020204" pitchFamily="34" charset="0"/>
              </a:rPr>
              <a:t>Een hoger albedo resulteert dus in een lagere luchttemperatuur, maar een hogere gevoelstemperatuur.</a:t>
            </a:r>
            <a:endParaRPr lang="en-US" sz="1600" dirty="0"/>
          </a:p>
          <a:p>
            <a:pPr marL="650875" lvl="1" indent="-285750"/>
            <a:endParaRPr lang="nl-NL" dirty="0"/>
          </a:p>
        </p:txBody>
      </p:sp>
      <p:pic>
        <p:nvPicPr>
          <p:cNvPr id="10" name="Picture 20">
            <a:extLst>
              <a:ext uri="{FF2B5EF4-FFF2-40B4-BE49-F238E27FC236}">
                <a16:creationId xmlns:a16="http://schemas.microsoft.com/office/drawing/2014/main" id="{7E8F09C8-722D-4134-A51F-44A78CE59DFF}"/>
              </a:ext>
            </a:extLst>
          </p:cNvPr>
          <p:cNvPicPr>
            <a:picLocks noChangeAspect="1"/>
          </p:cNvPicPr>
          <p:nvPr/>
        </p:nvPicPr>
        <p:blipFill>
          <a:blip r:embed="rId3"/>
          <a:stretch>
            <a:fillRect/>
          </a:stretch>
        </p:blipFill>
        <p:spPr>
          <a:xfrm>
            <a:off x="6736081" y="354876"/>
            <a:ext cx="4745277" cy="2678656"/>
          </a:xfrm>
          <a:prstGeom prst="rect">
            <a:avLst/>
          </a:prstGeom>
        </p:spPr>
      </p:pic>
      <p:pic>
        <p:nvPicPr>
          <p:cNvPr id="11" name="Afbeelding 10">
            <a:extLst>
              <a:ext uri="{FF2B5EF4-FFF2-40B4-BE49-F238E27FC236}">
                <a16:creationId xmlns:a16="http://schemas.microsoft.com/office/drawing/2014/main" id="{74B25FFE-5FEE-41F2-957E-18274FA52C2C}"/>
              </a:ext>
            </a:extLst>
          </p:cNvPr>
          <p:cNvPicPr>
            <a:picLocks noChangeAspect="1"/>
          </p:cNvPicPr>
          <p:nvPr/>
        </p:nvPicPr>
        <p:blipFill rotWithShape="1">
          <a:blip r:embed="rId4">
            <a:extLst>
              <a:ext uri="{28A0092B-C50C-407E-A947-70E740481C1C}">
                <a14:useLocalDpi xmlns:a14="http://schemas.microsoft.com/office/drawing/2010/main" val="0"/>
              </a:ext>
            </a:extLst>
          </a:blip>
          <a:srcRect t="11446"/>
          <a:stretch/>
        </p:blipFill>
        <p:spPr>
          <a:xfrm>
            <a:off x="7179112" y="3206663"/>
            <a:ext cx="4302246" cy="2993720"/>
          </a:xfrm>
          <a:prstGeom prst="rect">
            <a:avLst/>
          </a:prstGeom>
        </p:spPr>
      </p:pic>
    </p:spTree>
    <p:extLst>
      <p:ext uri="{BB962C8B-B14F-4D97-AF65-F5344CB8AC3E}">
        <p14:creationId xmlns:p14="http://schemas.microsoft.com/office/powerpoint/2010/main" val="2109974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ABBCEE-9940-7A43-B39B-F32DDAE215D1}"/>
              </a:ext>
            </a:extLst>
          </p:cNvPr>
          <p:cNvSpPr>
            <a:spLocks noGrp="1"/>
          </p:cNvSpPr>
          <p:nvPr>
            <p:ph type="title"/>
          </p:nvPr>
        </p:nvSpPr>
        <p:spPr/>
        <p:txBody>
          <a:bodyPr>
            <a:normAutofit/>
          </a:bodyPr>
          <a:lstStyle/>
          <a:p>
            <a:r>
              <a:rPr lang="nl-NL" dirty="0" err="1"/>
              <a:t>Sky</a:t>
            </a:r>
            <a:r>
              <a:rPr lang="nl-NL" dirty="0"/>
              <a:t> View Factor (SVF)</a:t>
            </a:r>
          </a:p>
        </p:txBody>
      </p:sp>
      <p:sp>
        <p:nvSpPr>
          <p:cNvPr id="5" name="Tijdelijke aanduiding voor tekst 4">
            <a:extLst>
              <a:ext uri="{FF2B5EF4-FFF2-40B4-BE49-F238E27FC236}">
                <a16:creationId xmlns:a16="http://schemas.microsoft.com/office/drawing/2014/main" id="{962C0AEA-D2B3-2C85-F302-63F909541ED6}"/>
              </a:ext>
            </a:extLst>
          </p:cNvPr>
          <p:cNvSpPr>
            <a:spLocks noGrp="1"/>
          </p:cNvSpPr>
          <p:nvPr>
            <p:ph type="body" sz="quarter" idx="10"/>
          </p:nvPr>
        </p:nvSpPr>
        <p:spPr/>
        <p:txBody>
          <a:bodyPr/>
          <a:lstStyle/>
          <a:p>
            <a:endParaRPr lang="nl-NL"/>
          </a:p>
        </p:txBody>
      </p:sp>
      <mc:AlternateContent xmlns:mc="http://schemas.openxmlformats.org/markup-compatibility/2006" xmlns:a14="http://schemas.microsoft.com/office/drawing/2010/main">
        <mc:Choice Requires="a14">
          <p:sp>
            <p:nvSpPr>
              <p:cNvPr id="4" name="Tijdelijke aanduiding voor tekst 3">
                <a:extLst>
                  <a:ext uri="{FF2B5EF4-FFF2-40B4-BE49-F238E27FC236}">
                    <a16:creationId xmlns:a16="http://schemas.microsoft.com/office/drawing/2014/main" id="{2684CC83-DE90-F245-9161-F17DDA1A0E62}"/>
                  </a:ext>
                </a:extLst>
              </p:cNvPr>
              <p:cNvSpPr>
                <a:spLocks noGrp="1"/>
              </p:cNvSpPr>
              <p:nvPr>
                <p:ph type="body" sz="quarter" idx="11"/>
              </p:nvPr>
            </p:nvSpPr>
            <p:spPr/>
            <p:txBody>
              <a:bodyPr>
                <a:normAutofit fontScale="92500"/>
              </a:bodyPr>
              <a:lstStyle/>
              <a:p>
                <a:r>
                  <a:rPr lang="nl-NL" dirty="0"/>
                  <a:t>De </a:t>
                </a:r>
                <a:r>
                  <a:rPr lang="nl-NL" b="1" dirty="0" err="1">
                    <a:solidFill>
                      <a:schemeClr val="accent1"/>
                    </a:solidFill>
                  </a:rPr>
                  <a:t>Sky</a:t>
                </a:r>
                <a:r>
                  <a:rPr lang="nl-NL" b="1" dirty="0">
                    <a:solidFill>
                      <a:schemeClr val="accent1"/>
                    </a:solidFill>
                  </a:rPr>
                  <a:t> View Factor </a:t>
                </a:r>
                <a:r>
                  <a:rPr lang="nl-NL" dirty="0"/>
                  <a:t>is het aandeel van de hemelkoepel dat zichtbaar is vanaf maaiveld.</a:t>
                </a:r>
              </a:p>
              <a:p>
                <a:endParaRPr lang="nl-NL" dirty="0"/>
              </a:p>
              <a:p>
                <a:r>
                  <a:rPr lang="nl-NL" dirty="0"/>
                  <a:t>Een lagere SVF leidt tot een groter UHI, omdat er meer zonlicht wordt gereflecteerd, geabsorbeerd en als warmte uitgestraald door de obstakels. Het negatieve effect hiervan op het UHI is groter dan het positieve effect door </a:t>
                </a:r>
                <a:r>
                  <a:rPr lang="nl-NL" dirty="0" err="1"/>
                  <a:t>beschaduwing</a:t>
                </a:r>
                <a:r>
                  <a:rPr lang="nl-NL" dirty="0"/>
                  <a:t> van gebouwen.</a:t>
                </a:r>
              </a:p>
              <a:p>
                <a:endParaRPr lang="nl-NL" dirty="0"/>
              </a:p>
              <a:p>
                <a:r>
                  <a:rPr lang="nl-NL" dirty="0"/>
                  <a:t>Een vereenvoudigde formule op de SVF te berekenen is (De Wolff, 2008):</a:t>
                </a:r>
              </a:p>
              <a:p>
                <a:pP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𝑆𝑉𝐹</m:t>
                      </m:r>
                      <m:r>
                        <a:rPr lang="nl-NL" b="0" i="1" baseline="-25000" smtClean="0">
                          <a:latin typeface="Cambria Math" panose="02040503050406030204" pitchFamily="18" charset="0"/>
                        </a:rPr>
                        <m:t>2</m:t>
                      </m:r>
                      <m:r>
                        <a:rPr lang="nl-NL" b="0" i="1" baseline="-25000" smtClean="0">
                          <a:latin typeface="Cambria Math" panose="02040503050406030204" pitchFamily="18" charset="0"/>
                        </a:rPr>
                        <m:t>𝐷</m:t>
                      </m:r>
                      <m:r>
                        <a:rPr lang="nl-NL" b="0" i="1" smtClean="0">
                          <a:latin typeface="Cambria Math" panose="02040503050406030204" pitchFamily="18" charset="0"/>
                        </a:rPr>
                        <m:t>=</m:t>
                      </m:r>
                      <m:r>
                        <m:rPr>
                          <m:sty m:val="p"/>
                        </m:rPr>
                        <a:rPr lang="nl-NL" b="0" i="0" smtClean="0">
                          <a:latin typeface="Cambria Math" panose="02040503050406030204" pitchFamily="18" charset="0"/>
                        </a:rPr>
                        <m:t>cos</m:t>
                      </m:r>
                      <m:r>
                        <a:rPr lang="nl-NL" b="0" i="1" smtClean="0">
                          <a:latin typeface="Cambria Math" panose="02040503050406030204" pitchFamily="18" charset="0"/>
                        </a:rPr>
                        <m:t>⁡(</m:t>
                      </m:r>
                      <m:func>
                        <m:funcPr>
                          <m:ctrlPr>
                            <a:rPr lang="nl-NL" b="0" i="1" smtClean="0">
                              <a:latin typeface="Cambria Math" panose="02040503050406030204" pitchFamily="18" charset="0"/>
                            </a:rPr>
                          </m:ctrlPr>
                        </m:funcPr>
                        <m:fName>
                          <m:r>
                            <m:rPr>
                              <m:sty m:val="p"/>
                            </m:rPr>
                            <a:rPr lang="nl-NL" b="0" i="0" smtClean="0">
                              <a:latin typeface="Cambria Math" panose="02040503050406030204" pitchFamily="18" charset="0"/>
                            </a:rPr>
                            <m:t>arctan</m:t>
                          </m:r>
                        </m:fName>
                        <m:e>
                          <m:d>
                            <m:dPr>
                              <m:ctrlPr>
                                <a:rPr lang="nl-NL" b="0" i="1" smtClean="0">
                                  <a:latin typeface="Cambria Math" panose="02040503050406030204" pitchFamily="18" charset="0"/>
                                </a:rPr>
                              </m:ctrlPr>
                            </m:dPr>
                            <m:e>
                              <m:f>
                                <m:fPr>
                                  <m:ctrlPr>
                                    <a:rPr lang="nl-NL" b="0" i="1" smtClean="0">
                                      <a:latin typeface="Cambria Math" panose="02040503050406030204" pitchFamily="18" charset="0"/>
                                    </a:rPr>
                                  </m:ctrlPr>
                                </m:fPr>
                                <m:num>
                                  <m:r>
                                    <a:rPr lang="nl-NL" b="0" i="1" smtClean="0">
                                      <a:latin typeface="Cambria Math" panose="02040503050406030204" pitchFamily="18" charset="0"/>
                                    </a:rPr>
                                    <m:t>𝐻</m:t>
                                  </m:r>
                                </m:num>
                                <m:den>
                                  <m:r>
                                    <a:rPr lang="nl-NL" b="0" i="1" smtClean="0">
                                      <a:latin typeface="Cambria Math" panose="02040503050406030204" pitchFamily="18" charset="0"/>
                                    </a:rPr>
                                    <m:t>0,5</m:t>
                                  </m:r>
                                  <m:r>
                                    <a:rPr lang="nl-NL" b="0" i="1" smtClean="0">
                                      <a:latin typeface="Cambria Math" panose="02040503050406030204" pitchFamily="18" charset="0"/>
                                    </a:rPr>
                                    <m:t>𝑊</m:t>
                                  </m:r>
                                </m:den>
                              </m:f>
                            </m:e>
                          </m:d>
                        </m:e>
                      </m:func>
                      <m:r>
                        <a:rPr lang="nl-NL" b="0" i="1" smtClean="0">
                          <a:latin typeface="Cambria Math" panose="02040503050406030204" pitchFamily="18" charset="0"/>
                        </a:rPr>
                        <m:t>)</m:t>
                      </m:r>
                    </m:oMath>
                  </m:oMathPara>
                </a14:m>
                <a:endParaRPr lang="nl-NL" dirty="0"/>
              </a:p>
              <a:p>
                <a:r>
                  <a:rPr lang="nl-NL" dirty="0"/>
                  <a:t>Waarin: </a:t>
                </a:r>
              </a:p>
              <a:p>
                <a:r>
                  <a:rPr lang="nl-NL" dirty="0"/>
                  <a:t>H = de hoogte van het obstakel</a:t>
                </a:r>
              </a:p>
              <a:p>
                <a:r>
                  <a:rPr lang="nl-NL" dirty="0"/>
                  <a:t>W= de afstand tussen de obstakels</a:t>
                </a:r>
              </a:p>
              <a:p>
                <a:endParaRPr lang="nl-NL" dirty="0"/>
              </a:p>
              <a:p>
                <a:endParaRPr lang="nl-NL" dirty="0"/>
              </a:p>
            </p:txBody>
          </p:sp>
        </mc:Choice>
        <mc:Fallback xmlns="">
          <p:sp>
            <p:nvSpPr>
              <p:cNvPr id="4" name="Tijdelijke aanduiding voor tekst 3">
                <a:extLst>
                  <a:ext uri="{FF2B5EF4-FFF2-40B4-BE49-F238E27FC236}">
                    <a16:creationId xmlns:a16="http://schemas.microsoft.com/office/drawing/2014/main" id="{2684CC83-DE90-F245-9161-F17DDA1A0E62}"/>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1858" t="-276" r="-1045"/>
                </a:stretch>
              </a:blipFill>
            </p:spPr>
            <p:txBody>
              <a:bodyPr/>
              <a:lstStyle/>
              <a:p>
                <a:r>
                  <a:rPr lang="nl-NL">
                    <a:noFill/>
                  </a:rPr>
                  <a:t> </a:t>
                </a:r>
              </a:p>
            </p:txBody>
          </p:sp>
        </mc:Fallback>
      </mc:AlternateContent>
      <p:pic>
        <p:nvPicPr>
          <p:cNvPr id="3" name="Afbeelding 2">
            <a:extLst>
              <a:ext uri="{FF2B5EF4-FFF2-40B4-BE49-F238E27FC236}">
                <a16:creationId xmlns:a16="http://schemas.microsoft.com/office/drawing/2014/main" id="{B54D185E-717D-9161-6879-5B62FAD84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594" y="2677261"/>
            <a:ext cx="5079347" cy="2849039"/>
          </a:xfrm>
          <a:prstGeom prst="rect">
            <a:avLst/>
          </a:prstGeom>
        </p:spPr>
      </p:pic>
    </p:spTree>
    <p:extLst>
      <p:ext uri="{BB962C8B-B14F-4D97-AF65-F5344CB8AC3E}">
        <p14:creationId xmlns:p14="http://schemas.microsoft.com/office/powerpoint/2010/main" val="2056463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ABBCEE-9940-7A43-B39B-F32DDAE215D1}"/>
              </a:ext>
            </a:extLst>
          </p:cNvPr>
          <p:cNvSpPr>
            <a:spLocks noGrp="1"/>
          </p:cNvSpPr>
          <p:nvPr>
            <p:ph type="title"/>
          </p:nvPr>
        </p:nvSpPr>
        <p:spPr/>
        <p:txBody>
          <a:bodyPr>
            <a:normAutofit/>
          </a:bodyPr>
          <a:lstStyle/>
          <a:p>
            <a:r>
              <a:rPr lang="nl-NL" dirty="0"/>
              <a:t>Windstroming</a:t>
            </a:r>
          </a:p>
        </p:txBody>
      </p:sp>
      <p:sp>
        <p:nvSpPr>
          <p:cNvPr id="5" name="Tijdelijke aanduiding voor tekst 4">
            <a:extLst>
              <a:ext uri="{FF2B5EF4-FFF2-40B4-BE49-F238E27FC236}">
                <a16:creationId xmlns:a16="http://schemas.microsoft.com/office/drawing/2014/main" id="{3271786E-9CAB-7B62-6938-7919C516452C}"/>
              </a:ext>
            </a:extLst>
          </p:cNvPr>
          <p:cNvSpPr>
            <a:spLocks noGrp="1"/>
          </p:cNvSpPr>
          <p:nvPr>
            <p:ph type="body" sz="quarter" idx="10"/>
          </p:nvPr>
        </p:nvSpPr>
        <p:spPr/>
        <p:txBody>
          <a:bodyPr/>
          <a:lstStyle/>
          <a:p>
            <a:endParaRPr lang="nl-NL" dirty="0"/>
          </a:p>
        </p:txBody>
      </p:sp>
      <p:sp>
        <p:nvSpPr>
          <p:cNvPr id="4" name="Tijdelijke aanduiding voor tekst 3">
            <a:extLst>
              <a:ext uri="{FF2B5EF4-FFF2-40B4-BE49-F238E27FC236}">
                <a16:creationId xmlns:a16="http://schemas.microsoft.com/office/drawing/2014/main" id="{2684CC83-DE90-F245-9161-F17DDA1A0E62}"/>
              </a:ext>
            </a:extLst>
          </p:cNvPr>
          <p:cNvSpPr>
            <a:spLocks noGrp="1"/>
          </p:cNvSpPr>
          <p:nvPr>
            <p:ph type="body" sz="quarter" idx="11"/>
          </p:nvPr>
        </p:nvSpPr>
        <p:spPr/>
        <p:txBody>
          <a:bodyPr>
            <a:normAutofit/>
          </a:bodyPr>
          <a:lstStyle/>
          <a:p>
            <a:r>
              <a:rPr lang="nl-NL" sz="1600" dirty="0"/>
              <a:t>Bouwblokken in steden kunnen de windstroming beïnvloeden waardoor warmte minder snel wordt afgevoerd.</a:t>
            </a:r>
          </a:p>
          <a:p>
            <a:endParaRPr lang="nl-NL" sz="1600" dirty="0"/>
          </a:p>
          <a:p>
            <a:r>
              <a:rPr lang="nl-NL" sz="1600" dirty="0"/>
              <a:t> </a:t>
            </a:r>
          </a:p>
        </p:txBody>
      </p:sp>
      <p:pic>
        <p:nvPicPr>
          <p:cNvPr id="1026" name="Picture 2" descr="Wind speed simulation through UB building in 4 directions (a. south, b....  | Download Scientific Diagram">
            <a:extLst>
              <a:ext uri="{FF2B5EF4-FFF2-40B4-BE49-F238E27FC236}">
                <a16:creationId xmlns:a16="http://schemas.microsoft.com/office/drawing/2014/main" id="{719C7F61-291A-482C-A39D-6FCB8FD5C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487" y="1223075"/>
            <a:ext cx="5353799" cy="3897566"/>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5A3D8972-3AD9-4EF6-A799-DCD19956AE8D}"/>
              </a:ext>
            </a:extLst>
          </p:cNvPr>
          <p:cNvSpPr txBox="1"/>
          <p:nvPr/>
        </p:nvSpPr>
        <p:spPr>
          <a:xfrm>
            <a:off x="6248401" y="5245770"/>
            <a:ext cx="4333073" cy="276999"/>
          </a:xfrm>
          <a:prstGeom prst="rect">
            <a:avLst/>
          </a:prstGeom>
          <a:noFill/>
        </p:spPr>
        <p:txBody>
          <a:bodyPr wrap="square" rtlCol="0">
            <a:spAutoFit/>
          </a:bodyPr>
          <a:lstStyle/>
          <a:p>
            <a:r>
              <a:rPr lang="nl-NL" sz="1200" dirty="0">
                <a:solidFill>
                  <a:schemeClr val="accent1"/>
                </a:solidFill>
              </a:rPr>
              <a:t>Model windstroming Malang, Indonesië (</a:t>
            </a:r>
            <a:r>
              <a:rPr lang="nl-NL" sz="1200" dirty="0" err="1">
                <a:solidFill>
                  <a:schemeClr val="accent1"/>
                </a:solidFill>
              </a:rPr>
              <a:t>Sugiono</a:t>
            </a:r>
            <a:r>
              <a:rPr lang="nl-NL" sz="1200" dirty="0">
                <a:solidFill>
                  <a:schemeClr val="accent1"/>
                </a:solidFill>
              </a:rPr>
              <a:t>, 2014)</a:t>
            </a:r>
          </a:p>
        </p:txBody>
      </p:sp>
    </p:spTree>
    <p:extLst>
      <p:ext uri="{BB962C8B-B14F-4D97-AF65-F5344CB8AC3E}">
        <p14:creationId xmlns:p14="http://schemas.microsoft.com/office/powerpoint/2010/main" val="275299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AAE669D4-9696-3993-2519-061640B772BC}"/>
              </a:ext>
            </a:extLst>
          </p:cNvPr>
          <p:cNvSpPr>
            <a:spLocks noGrp="1"/>
          </p:cNvSpPr>
          <p:nvPr>
            <p:ph type="title"/>
          </p:nvPr>
        </p:nvSpPr>
        <p:spPr/>
        <p:txBody>
          <a:bodyPr/>
          <a:lstStyle/>
          <a:p>
            <a:r>
              <a:rPr lang="nl-NL" dirty="0"/>
              <a:t>Vegetatiefactor</a:t>
            </a:r>
          </a:p>
        </p:txBody>
      </p:sp>
      <p:sp>
        <p:nvSpPr>
          <p:cNvPr id="7" name="Tijdelijke aanduiding voor tekst 6">
            <a:extLst>
              <a:ext uri="{FF2B5EF4-FFF2-40B4-BE49-F238E27FC236}">
                <a16:creationId xmlns:a16="http://schemas.microsoft.com/office/drawing/2014/main" id="{4983D600-3C8B-F0AB-6EC2-F3991FF201C1}"/>
              </a:ext>
            </a:extLst>
          </p:cNvPr>
          <p:cNvSpPr>
            <a:spLocks noGrp="1"/>
          </p:cNvSpPr>
          <p:nvPr>
            <p:ph type="body" sz="quarter" idx="10"/>
          </p:nvPr>
        </p:nvSpPr>
        <p:spPr/>
        <p:txBody>
          <a:bodyPr/>
          <a:lstStyle/>
          <a:p>
            <a:endParaRPr lang="nl-NL"/>
          </a:p>
        </p:txBody>
      </p:sp>
      <p:sp>
        <p:nvSpPr>
          <p:cNvPr id="8" name="Tijdelijke aanduiding voor tekst 7">
            <a:extLst>
              <a:ext uri="{FF2B5EF4-FFF2-40B4-BE49-F238E27FC236}">
                <a16:creationId xmlns:a16="http://schemas.microsoft.com/office/drawing/2014/main" id="{8BA28D9B-6B50-7B0E-7856-C7CE8B17272C}"/>
              </a:ext>
            </a:extLst>
          </p:cNvPr>
          <p:cNvSpPr>
            <a:spLocks noGrp="1"/>
          </p:cNvSpPr>
          <p:nvPr>
            <p:ph type="body" sz="quarter" idx="11"/>
          </p:nvPr>
        </p:nvSpPr>
        <p:spPr/>
        <p:txBody>
          <a:bodyPr/>
          <a:lstStyle/>
          <a:p>
            <a:r>
              <a:rPr lang="nl-NL" dirty="0"/>
              <a:t>De vegetatiefactor in een gebied is het aandeel groen oppervlak ten opzichte van het totale oppervlak . Een hogere vegetatiefactor leidt tot een lagere UHI. Door vegetatie wordt de latente warmteflux vergroot en de voelbare warmteflux kleiner. Tevens beschaduwen bomen het ondergelegen oppervlak, waardoor deze minder opwarmt.</a:t>
            </a:r>
          </a:p>
        </p:txBody>
      </p:sp>
      <p:pic>
        <p:nvPicPr>
          <p:cNvPr id="11" name="Afbeelding 10">
            <a:extLst>
              <a:ext uri="{FF2B5EF4-FFF2-40B4-BE49-F238E27FC236}">
                <a16:creationId xmlns:a16="http://schemas.microsoft.com/office/drawing/2014/main" id="{23E8D6FE-DEA6-B2F7-83C1-A62B474AB978}"/>
              </a:ext>
            </a:extLst>
          </p:cNvPr>
          <p:cNvPicPr>
            <a:picLocks noChangeAspect="1"/>
          </p:cNvPicPr>
          <p:nvPr/>
        </p:nvPicPr>
        <p:blipFill>
          <a:blip r:embed="rId2"/>
          <a:stretch>
            <a:fillRect/>
          </a:stretch>
        </p:blipFill>
        <p:spPr>
          <a:xfrm>
            <a:off x="6650033" y="1709275"/>
            <a:ext cx="4846639" cy="4098701"/>
          </a:xfrm>
          <a:prstGeom prst="rect">
            <a:avLst/>
          </a:prstGeom>
        </p:spPr>
      </p:pic>
      <p:sp>
        <p:nvSpPr>
          <p:cNvPr id="12" name="Tekstvak 11">
            <a:extLst>
              <a:ext uri="{FF2B5EF4-FFF2-40B4-BE49-F238E27FC236}">
                <a16:creationId xmlns:a16="http://schemas.microsoft.com/office/drawing/2014/main" id="{C7627C34-C6D7-27D3-8B42-0742842AF4BA}"/>
              </a:ext>
            </a:extLst>
          </p:cNvPr>
          <p:cNvSpPr txBox="1"/>
          <p:nvPr/>
        </p:nvSpPr>
        <p:spPr>
          <a:xfrm>
            <a:off x="6650033" y="5990837"/>
            <a:ext cx="4333073" cy="276999"/>
          </a:xfrm>
          <a:prstGeom prst="rect">
            <a:avLst/>
          </a:prstGeom>
          <a:noFill/>
        </p:spPr>
        <p:txBody>
          <a:bodyPr wrap="square" rtlCol="0">
            <a:spAutoFit/>
          </a:bodyPr>
          <a:lstStyle/>
          <a:p>
            <a:r>
              <a:rPr lang="nl-NL" sz="1200" dirty="0">
                <a:solidFill>
                  <a:schemeClr val="accent1"/>
                </a:solidFill>
              </a:rPr>
              <a:t>Vegetatiefactor Den Bosch</a:t>
            </a:r>
          </a:p>
        </p:txBody>
      </p:sp>
      <p:pic>
        <p:nvPicPr>
          <p:cNvPr id="14" name="Afbeelding 13">
            <a:extLst>
              <a:ext uri="{FF2B5EF4-FFF2-40B4-BE49-F238E27FC236}">
                <a16:creationId xmlns:a16="http://schemas.microsoft.com/office/drawing/2014/main" id="{D2DE4A02-0F9E-6CC2-934C-9F8473A161E2}"/>
              </a:ext>
            </a:extLst>
          </p:cNvPr>
          <p:cNvPicPr>
            <a:picLocks noChangeAspect="1"/>
          </p:cNvPicPr>
          <p:nvPr/>
        </p:nvPicPr>
        <p:blipFill>
          <a:blip r:embed="rId3"/>
          <a:stretch>
            <a:fillRect/>
          </a:stretch>
        </p:blipFill>
        <p:spPr>
          <a:xfrm>
            <a:off x="4674902" y="4462363"/>
            <a:ext cx="1734129" cy="1822605"/>
          </a:xfrm>
          <a:prstGeom prst="rect">
            <a:avLst/>
          </a:prstGeom>
        </p:spPr>
      </p:pic>
    </p:spTree>
    <p:extLst>
      <p:ext uri="{BB962C8B-B14F-4D97-AF65-F5344CB8AC3E}">
        <p14:creationId xmlns:p14="http://schemas.microsoft.com/office/powerpoint/2010/main" val="2549327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02D95690-7208-E8C6-9D7B-E6B1FAB8479B}"/>
              </a:ext>
            </a:extLst>
          </p:cNvPr>
          <p:cNvSpPr>
            <a:spLocks noGrp="1"/>
          </p:cNvSpPr>
          <p:nvPr>
            <p:ph type="title"/>
          </p:nvPr>
        </p:nvSpPr>
        <p:spPr>
          <a:xfrm>
            <a:off x="695323" y="728663"/>
            <a:ext cx="8110473" cy="494775"/>
          </a:xfrm>
        </p:spPr>
        <p:txBody>
          <a:bodyPr>
            <a:normAutofit/>
          </a:bodyPr>
          <a:lstStyle/>
          <a:p>
            <a:r>
              <a:rPr lang="en-US" dirty="0" err="1"/>
              <a:t>Berekening</a:t>
            </a:r>
            <a:r>
              <a:rPr lang="en-US" dirty="0"/>
              <a:t> van het </a:t>
            </a:r>
            <a:r>
              <a:rPr lang="en-US" dirty="0" err="1"/>
              <a:t>stedelijk</a:t>
            </a:r>
            <a:r>
              <a:rPr lang="en-US" dirty="0"/>
              <a:t> </a:t>
            </a:r>
            <a:r>
              <a:rPr lang="en-US" dirty="0" err="1"/>
              <a:t>hitte-eiland</a:t>
            </a:r>
            <a:r>
              <a:rPr lang="en-US" dirty="0"/>
              <a:t> effect</a:t>
            </a:r>
          </a:p>
        </p:txBody>
      </p:sp>
      <p:sp>
        <p:nvSpPr>
          <p:cNvPr id="26" name="Text Placeholder 2">
            <a:extLst>
              <a:ext uri="{FF2B5EF4-FFF2-40B4-BE49-F238E27FC236}">
                <a16:creationId xmlns:a16="http://schemas.microsoft.com/office/drawing/2014/main" id="{7F519B4B-BA14-10E7-0217-4CCBCF55EB95}"/>
              </a:ext>
            </a:extLst>
          </p:cNvPr>
          <p:cNvSpPr>
            <a:spLocks noGrp="1"/>
          </p:cNvSpPr>
          <p:nvPr>
            <p:ph type="body" sz="quarter" idx="10"/>
          </p:nvPr>
        </p:nvSpPr>
        <p:spPr>
          <a:xfrm>
            <a:off x="695323" y="1223438"/>
            <a:ext cx="10514543" cy="485838"/>
          </a:xfrm>
        </p:spPr>
        <p:txBody>
          <a:bodyPr>
            <a:normAutofit/>
          </a:bodyPr>
          <a:lstStyle/>
          <a:p>
            <a:r>
              <a:rPr lang="en-US" dirty="0" err="1"/>
              <a:t>Vereenvoudigde</a:t>
            </a:r>
            <a:r>
              <a:rPr lang="en-US" dirty="0"/>
              <a:t> </a:t>
            </a:r>
            <a:r>
              <a:rPr lang="en-US" dirty="0" err="1"/>
              <a:t>formule</a:t>
            </a:r>
            <a:r>
              <a:rPr lang="en-US" dirty="0"/>
              <a:t> </a:t>
            </a:r>
            <a:r>
              <a:rPr lang="en-US" sz="1400" dirty="0"/>
              <a:t>(</a:t>
            </a:r>
            <a:r>
              <a:rPr lang="en-US" sz="1400" dirty="0" err="1"/>
              <a:t>Bron</a:t>
            </a:r>
            <a:r>
              <a:rPr lang="en-US" sz="1400" dirty="0"/>
              <a:t>: </a:t>
            </a:r>
            <a:r>
              <a:rPr lang="en-US" sz="1400" dirty="0" err="1"/>
              <a:t>Ontwikkeling</a:t>
            </a:r>
            <a:r>
              <a:rPr lang="en-US" sz="1400" dirty="0"/>
              <a:t> </a:t>
            </a:r>
            <a:r>
              <a:rPr lang="en-US" sz="1400" dirty="0" err="1"/>
              <a:t>Standaard</a:t>
            </a:r>
            <a:r>
              <a:rPr lang="en-US" sz="1400" dirty="0"/>
              <a:t> </a:t>
            </a:r>
            <a:r>
              <a:rPr lang="en-US" sz="1400" dirty="0" err="1"/>
              <a:t>Stresstest</a:t>
            </a:r>
            <a:r>
              <a:rPr lang="en-US" sz="1400" dirty="0"/>
              <a:t> </a:t>
            </a:r>
            <a:r>
              <a:rPr lang="en-US" sz="1400" dirty="0" err="1"/>
              <a:t>Hitte</a:t>
            </a:r>
            <a:r>
              <a:rPr lang="en-US" sz="1400" dirty="0"/>
              <a:t>, RIVM)</a:t>
            </a:r>
            <a:endParaRPr lang="en-US" dirty="0"/>
          </a:p>
        </p:txBody>
      </p:sp>
      <mc:AlternateContent xmlns:mc="http://schemas.openxmlformats.org/markup-compatibility/2006" xmlns:a14="http://schemas.microsoft.com/office/drawing/2010/main">
        <mc:Choice Requires="a14">
          <p:sp>
            <p:nvSpPr>
              <p:cNvPr id="6" name="Tekstvak 1">
                <a:extLst>
                  <a:ext uri="{FF2B5EF4-FFF2-40B4-BE49-F238E27FC236}">
                    <a16:creationId xmlns:a16="http://schemas.microsoft.com/office/drawing/2014/main" id="{4159E97A-7CAC-431B-9BF6-2A1510176356}"/>
                  </a:ext>
                </a:extLst>
              </p:cNvPr>
              <p:cNvSpPr txBox="1"/>
              <p:nvPr/>
            </p:nvSpPr>
            <p:spPr>
              <a:xfrm>
                <a:off x="695323" y="1790010"/>
                <a:ext cx="4477925" cy="501099"/>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nl-NL" sz="1600" dirty="0" err="1"/>
                  <a:t>UHImax</a:t>
                </a:r>
                <a:r>
                  <a:rPr lang="nl-NL" sz="1600" baseline="0" dirty="0"/>
                  <a:t> = (2 - SVF - </a:t>
                </a:r>
                <a:r>
                  <a:rPr lang="nl-NL" sz="1600" baseline="0" dirty="0" err="1"/>
                  <a:t>Fveg</a:t>
                </a:r>
                <a:r>
                  <a:rPr lang="nl-NL" sz="1600" baseline="0" dirty="0"/>
                  <a:t>) *</a:t>
                </a:r>
                <a14:m>
                  <m:oMath xmlns:m="http://schemas.openxmlformats.org/officeDocument/2006/math">
                    <m:rad>
                      <m:radPr>
                        <m:ctrlPr>
                          <a:rPr lang="nl-NL" sz="1600" i="1" baseline="0">
                            <a:latin typeface="Cambria Math" panose="02040503050406030204" pitchFamily="18" charset="0"/>
                          </a:rPr>
                        </m:ctrlPr>
                      </m:radPr>
                      <m:deg>
                        <m:r>
                          <m:rPr>
                            <m:brk m:alnAt="7"/>
                          </m:rPr>
                          <a:rPr lang="nl-NL" sz="1600" b="0" i="1" baseline="0">
                            <a:latin typeface="Cambria Math" panose="02040503050406030204" pitchFamily="18" charset="0"/>
                          </a:rPr>
                          <m:t>4</m:t>
                        </m:r>
                      </m:deg>
                      <m:e>
                        <m:f>
                          <m:fPr>
                            <m:ctrlPr>
                              <a:rPr lang="nl-NL" sz="1600" i="1" baseline="0">
                                <a:latin typeface="Cambria Math" panose="02040503050406030204" pitchFamily="18" charset="0"/>
                              </a:rPr>
                            </m:ctrlPr>
                          </m:fPr>
                          <m:num>
                            <m:r>
                              <a:rPr lang="nl-NL" sz="1600" b="0" i="1" baseline="0">
                                <a:latin typeface="Cambria Math" panose="02040503050406030204" pitchFamily="18" charset="0"/>
                              </a:rPr>
                              <m:t>𝑆</m:t>
                            </m:r>
                            <m:r>
                              <a:rPr lang="nl-NL" sz="1600" b="0" i="1" baseline="0">
                                <a:latin typeface="Cambria Math" panose="02040503050406030204" pitchFamily="18" charset="0"/>
                              </a:rPr>
                              <m:t>(</m:t>
                            </m:r>
                            <m:r>
                              <a:rPr lang="nl-NL" sz="1600" b="0" i="1" baseline="0">
                                <a:latin typeface="Cambria Math" panose="02040503050406030204" pitchFamily="18" charset="0"/>
                              </a:rPr>
                              <m:t>𝑡𝑚𝑎𝑥</m:t>
                            </m:r>
                            <m:r>
                              <a:rPr lang="nl-NL" sz="1600" b="0" i="1" baseline="0">
                                <a:latin typeface="Cambria Math" panose="02040503050406030204" pitchFamily="18" charset="0"/>
                              </a:rPr>
                              <m:t>−</m:t>
                            </m:r>
                            <m:r>
                              <a:rPr lang="nl-NL" sz="1600" b="0" i="1" baseline="0">
                                <a:latin typeface="Cambria Math" panose="02040503050406030204" pitchFamily="18" charset="0"/>
                              </a:rPr>
                              <m:t>𝑇𝑚𝑖𝑛</m:t>
                            </m:r>
                            <m:r>
                              <a:rPr lang="nl-NL" sz="1600" b="0" i="1" baseline="0">
                                <a:latin typeface="Cambria Math" panose="02040503050406030204" pitchFamily="18" charset="0"/>
                              </a:rPr>
                              <m:t>)</m:t>
                            </m:r>
                          </m:num>
                          <m:den>
                            <m:r>
                              <a:rPr lang="nl-NL" sz="1600" b="0" i="1" baseline="0">
                                <a:latin typeface="Cambria Math" panose="02040503050406030204" pitchFamily="18" charset="0"/>
                              </a:rPr>
                              <m:t>𝑢</m:t>
                            </m:r>
                          </m:den>
                        </m:f>
                      </m:e>
                    </m:rad>
                  </m:oMath>
                </a14:m>
                <a:r>
                  <a:rPr lang="nl-NL" sz="1600" baseline="0" dirty="0"/>
                  <a:t> </a:t>
                </a:r>
                <a:endParaRPr lang="nl-NL" sz="1600" dirty="0"/>
              </a:p>
            </p:txBody>
          </p:sp>
        </mc:Choice>
        <mc:Fallback xmlns="">
          <p:sp>
            <p:nvSpPr>
              <p:cNvPr id="6" name="Tekstvak 1">
                <a:extLst>
                  <a:ext uri="{FF2B5EF4-FFF2-40B4-BE49-F238E27FC236}">
                    <a16:creationId xmlns:a16="http://schemas.microsoft.com/office/drawing/2014/main" id="{4159E97A-7CAC-431B-9BF6-2A1510176356}"/>
                  </a:ext>
                </a:extLst>
              </p:cNvPr>
              <p:cNvSpPr txBox="1">
                <a:spLocks noRot="1" noChangeAspect="1" noMove="1" noResize="1" noEditPoints="1" noAdjustHandles="1" noChangeArrowheads="1" noChangeShapeType="1" noTextEdit="1"/>
              </p:cNvSpPr>
              <p:nvPr/>
            </p:nvSpPr>
            <p:spPr>
              <a:xfrm>
                <a:off x="695323" y="1790010"/>
                <a:ext cx="4477925" cy="501099"/>
              </a:xfrm>
              <a:prstGeom prst="rect">
                <a:avLst/>
              </a:prstGeom>
              <a:blipFill>
                <a:blip r:embed="rId3"/>
                <a:stretch>
                  <a:fillRect l="-2721" b="-2439"/>
                </a:stretch>
              </a:blipFill>
            </p:spPr>
            <p:txBody>
              <a:bodyPr/>
              <a:lstStyle/>
              <a:p>
                <a:r>
                  <a:rPr lang="nl-NL">
                    <a:noFill/>
                  </a:rPr>
                  <a:t> </a:t>
                </a:r>
              </a:p>
            </p:txBody>
          </p:sp>
        </mc:Fallback>
      </mc:AlternateContent>
      <p:sp>
        <p:nvSpPr>
          <p:cNvPr id="9" name="Text Placeholder 2">
            <a:extLst>
              <a:ext uri="{FF2B5EF4-FFF2-40B4-BE49-F238E27FC236}">
                <a16:creationId xmlns:a16="http://schemas.microsoft.com/office/drawing/2014/main" id="{5D85543E-239D-4B40-AD4D-3590F63A21AC}"/>
              </a:ext>
            </a:extLst>
          </p:cNvPr>
          <p:cNvSpPr txBox="1">
            <a:spLocks/>
          </p:cNvSpPr>
          <p:nvPr/>
        </p:nvSpPr>
        <p:spPr>
          <a:xfrm>
            <a:off x="695323" y="2581834"/>
            <a:ext cx="6371020" cy="3052728"/>
          </a:xfrm>
          <a:prstGeom prst="rect">
            <a:avLst/>
          </a:prstGeom>
        </p:spPr>
        <p:txBody>
          <a:bodyPr vert="horz" lIns="0" tIns="0" rIns="0" bIns="0" rtlCol="0">
            <a:noAutofit/>
          </a:bodyPr>
          <a:lstStyle>
            <a:lvl1pPr marL="0" marR="0" indent="0" algn="l" defTabSz="914400" rtl="0" eaLnBrk="1" fontAlgn="auto" latinLnBrk="0" hangingPunct="1">
              <a:lnSpc>
                <a:spcPct val="130000"/>
              </a:lnSpc>
              <a:spcBef>
                <a:spcPts val="0"/>
              </a:spcBef>
              <a:spcAft>
                <a:spcPts val="0"/>
              </a:spcAft>
              <a:buClr>
                <a:schemeClr val="accent1"/>
              </a:buClr>
              <a:buSzPct val="100000"/>
              <a:buFontTx/>
              <a:buNone/>
              <a:tabLst/>
              <a:defRPr sz="2000" b="0" i="0" kern="1200">
                <a:solidFill>
                  <a:schemeClr val="tx1"/>
                </a:solidFill>
                <a:latin typeface="+mn-lt"/>
                <a:ea typeface="+mn-ea"/>
                <a:cs typeface="+mn-cs"/>
              </a:defRPr>
            </a:lvl1pPr>
            <a:lvl2pPr marL="365125" indent="-355600" algn="l" defTabSz="914400" rtl="0" eaLnBrk="1" latinLnBrk="0" hangingPunct="1">
              <a:lnSpc>
                <a:spcPct val="130000"/>
              </a:lnSpc>
              <a:spcBef>
                <a:spcPts val="0"/>
              </a:spcBef>
              <a:buClr>
                <a:schemeClr val="accent1"/>
              </a:buClr>
              <a:buSzPct val="100000"/>
              <a:buFont typeface="Arial" panose="020B0604020202020204" pitchFamily="34" charset="0"/>
              <a:buChar char="•"/>
              <a:tabLst/>
              <a:defRPr lang="nl-NL" sz="1400" b="0" kern="1200" dirty="0">
                <a:solidFill>
                  <a:schemeClr val="tx1"/>
                </a:solidFill>
                <a:latin typeface="+mn-lt"/>
                <a:ea typeface="+mn-ea"/>
                <a:cs typeface="+mn-cs"/>
              </a:defRPr>
            </a:lvl2pPr>
            <a:lvl3pPr marL="720725" indent="-355600" algn="l" defTabSz="914400" rtl="0" eaLnBrk="1" latinLnBrk="0" hangingPunct="1">
              <a:lnSpc>
                <a:spcPct val="130000"/>
              </a:lnSpc>
              <a:spcBef>
                <a:spcPts val="0"/>
              </a:spcBef>
              <a:buClr>
                <a:schemeClr val="accent1"/>
              </a:buClr>
              <a:buFont typeface="+mj-lt"/>
              <a:buAutoNum type="arabicPeriod"/>
              <a:tabLst/>
              <a:defRPr sz="1400" b="0" kern="1200">
                <a:solidFill>
                  <a:schemeClr val="tx1"/>
                </a:solidFill>
                <a:latin typeface="+mn-lt"/>
                <a:ea typeface="+mn-ea"/>
                <a:cs typeface="+mn-cs"/>
              </a:defRPr>
            </a:lvl3pPr>
            <a:lvl4pPr marL="933450" marR="0" indent="-212725" algn="l" defTabSz="914400" rtl="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sz="1400" b="0" i="0" kern="1200">
                <a:solidFill>
                  <a:schemeClr val="tx1"/>
                </a:solidFill>
                <a:latin typeface="+mn-lt"/>
                <a:ea typeface="+mn-ea"/>
                <a:cs typeface="+mn-cs"/>
              </a:defRPr>
            </a:lvl4pPr>
            <a:lvl5pPr marL="0" indent="0" algn="l" defTabSz="914400" rtl="0" eaLnBrk="1" latinLnBrk="0" hangingPunct="1">
              <a:lnSpc>
                <a:spcPct val="130000"/>
              </a:lnSpc>
              <a:spcBef>
                <a:spcPts val="0"/>
              </a:spcBef>
              <a:buClr>
                <a:schemeClr val="accent1"/>
              </a:buClr>
              <a:buFont typeface="Systeemlettertype regulier"/>
              <a:buNone/>
              <a:defRPr sz="14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t>Waarin</a:t>
            </a:r>
            <a:r>
              <a:rPr lang="en-US" sz="1600" dirty="0"/>
              <a:t>:</a:t>
            </a:r>
          </a:p>
          <a:p>
            <a:endParaRPr lang="en-US" sz="1600" dirty="0"/>
          </a:p>
          <a:p>
            <a:r>
              <a:rPr lang="en-US" sz="1600" dirty="0" err="1"/>
              <a:t>UHImax</a:t>
            </a:r>
            <a:r>
              <a:rPr lang="en-US" sz="1600" dirty="0"/>
              <a:t>: 	</a:t>
            </a:r>
            <a:r>
              <a:rPr lang="en-US" sz="1600" dirty="0" err="1"/>
              <a:t>Maximaal</a:t>
            </a:r>
            <a:r>
              <a:rPr lang="en-US" sz="1600" dirty="0"/>
              <a:t> </a:t>
            </a:r>
            <a:r>
              <a:rPr lang="en-US" sz="1600" dirty="0" err="1"/>
              <a:t>temperatuurverschil</a:t>
            </a:r>
            <a:r>
              <a:rPr lang="en-US" sz="1600" dirty="0"/>
              <a:t>	[</a:t>
            </a:r>
            <a:r>
              <a:rPr kumimoji="0" lang="nl-NL" sz="1600" b="0" i="0" u="none" strike="noStrike" kern="1200" cap="none" spc="0" normalizeH="0" baseline="0" noProof="0" dirty="0">
                <a:ln>
                  <a:noFill/>
                </a:ln>
                <a:solidFill>
                  <a:srgbClr val="000000"/>
                </a:solidFill>
                <a:effectLst/>
                <a:uLnTx/>
                <a:uFillTx/>
                <a:latin typeface="Open Sans" panose="020B0604020202020204" pitchFamily="34" charset="0"/>
                <a:ea typeface="+mn-ea"/>
                <a:cs typeface="+mn-cs"/>
              </a:rPr>
              <a:t>°C </a:t>
            </a:r>
            <a:r>
              <a:rPr lang="en-US" sz="1600" dirty="0"/>
              <a:t>]</a:t>
            </a:r>
          </a:p>
          <a:p>
            <a:r>
              <a:rPr lang="en-US" sz="1600" dirty="0"/>
              <a:t>SVF: 	Sky view factor			[-]</a:t>
            </a:r>
          </a:p>
          <a:p>
            <a:r>
              <a:rPr lang="en-US" sz="1600" dirty="0" err="1"/>
              <a:t>Fveg</a:t>
            </a:r>
            <a:r>
              <a:rPr lang="en-US" sz="1600" dirty="0"/>
              <a:t>: 	</a:t>
            </a:r>
            <a:r>
              <a:rPr lang="en-US" sz="1600" dirty="0" err="1"/>
              <a:t>Vegetatiefactor</a:t>
            </a:r>
            <a:r>
              <a:rPr lang="en-US" sz="1600" dirty="0"/>
              <a:t>			[-]</a:t>
            </a:r>
          </a:p>
          <a:p>
            <a:r>
              <a:rPr lang="en-US" sz="1600" dirty="0"/>
              <a:t>S: 	</a:t>
            </a:r>
            <a:r>
              <a:rPr lang="en-US" sz="1600" dirty="0" err="1"/>
              <a:t>Gemiddelde</a:t>
            </a:r>
            <a:r>
              <a:rPr lang="en-US" sz="1600" dirty="0"/>
              <a:t> </a:t>
            </a:r>
            <a:r>
              <a:rPr lang="en-US" sz="1600" dirty="0" err="1"/>
              <a:t>uurlijkse</a:t>
            </a:r>
            <a:r>
              <a:rPr lang="en-US" sz="1600" dirty="0"/>
              <a:t> </a:t>
            </a:r>
            <a:r>
              <a:rPr lang="en-US" sz="1600" dirty="0" err="1"/>
              <a:t>globale</a:t>
            </a:r>
            <a:r>
              <a:rPr lang="en-US" sz="1600" dirty="0"/>
              <a:t> </a:t>
            </a:r>
            <a:r>
              <a:rPr lang="en-US" sz="1600" dirty="0" err="1"/>
              <a:t>straling</a:t>
            </a:r>
            <a:r>
              <a:rPr lang="en-US" sz="1600" dirty="0"/>
              <a:t>	[W/m</a:t>
            </a:r>
            <a:r>
              <a:rPr lang="en-US" sz="1600" baseline="30000" dirty="0"/>
              <a:t>2</a:t>
            </a:r>
            <a:r>
              <a:rPr lang="en-US" sz="1600" dirty="0"/>
              <a:t>]</a:t>
            </a:r>
          </a:p>
          <a:p>
            <a:r>
              <a:rPr lang="en-US" sz="1600" dirty="0" err="1"/>
              <a:t>Tmax</a:t>
            </a:r>
            <a:r>
              <a:rPr lang="en-US" sz="1600" dirty="0"/>
              <a:t>:	maximum </a:t>
            </a:r>
            <a:r>
              <a:rPr lang="en-US" sz="1600" dirty="0" err="1"/>
              <a:t>temperatuur</a:t>
            </a:r>
            <a:r>
              <a:rPr lang="en-US" sz="1600" dirty="0"/>
              <a:t>		[</a:t>
            </a:r>
            <a:r>
              <a:rPr kumimoji="0" lang="nl-NL" sz="1600" b="0" i="0" u="none" strike="noStrike" kern="1200" cap="none" spc="0" normalizeH="0" baseline="0" noProof="0" dirty="0">
                <a:ln>
                  <a:noFill/>
                </a:ln>
                <a:solidFill>
                  <a:srgbClr val="000000"/>
                </a:solidFill>
                <a:effectLst/>
                <a:uLnTx/>
                <a:uFillTx/>
                <a:latin typeface="Open Sans" panose="020B0604020202020204" pitchFamily="34" charset="0"/>
                <a:ea typeface="+mn-ea"/>
                <a:cs typeface="+mn-cs"/>
              </a:rPr>
              <a:t>°C</a:t>
            </a:r>
            <a:r>
              <a:rPr lang="en-US" sz="1600" dirty="0"/>
              <a:t>]</a:t>
            </a:r>
          </a:p>
          <a:p>
            <a:r>
              <a:rPr lang="en-US" sz="1600" dirty="0" err="1"/>
              <a:t>Tmin</a:t>
            </a:r>
            <a:r>
              <a:rPr lang="en-US" sz="1600" dirty="0"/>
              <a:t>:	minimum </a:t>
            </a:r>
            <a:r>
              <a:rPr lang="en-US" sz="1600" dirty="0" err="1"/>
              <a:t>temperatuur</a:t>
            </a:r>
            <a:r>
              <a:rPr lang="en-US" sz="1600" dirty="0"/>
              <a:t>		[</a:t>
            </a:r>
            <a:r>
              <a:rPr kumimoji="0" lang="nl-NL" sz="1600" b="0" i="0" u="none" strike="noStrike" kern="1200" cap="none" spc="0" normalizeH="0" baseline="0" noProof="0" dirty="0">
                <a:ln>
                  <a:noFill/>
                </a:ln>
                <a:solidFill>
                  <a:srgbClr val="000000"/>
                </a:solidFill>
                <a:effectLst/>
                <a:uLnTx/>
                <a:uFillTx/>
                <a:latin typeface="Open Sans" panose="020B0604020202020204" pitchFamily="34" charset="0"/>
                <a:ea typeface="+mn-ea"/>
                <a:cs typeface="+mn-cs"/>
              </a:rPr>
              <a:t>°C</a:t>
            </a:r>
            <a:r>
              <a:rPr lang="en-US" sz="1600" dirty="0"/>
              <a:t>]</a:t>
            </a:r>
          </a:p>
          <a:p>
            <a:r>
              <a:rPr lang="en-US" sz="1600" dirty="0"/>
              <a:t>U:	</a:t>
            </a:r>
            <a:r>
              <a:rPr lang="en-US" sz="1600" dirty="0" err="1"/>
              <a:t>Gemiddelde</a:t>
            </a:r>
            <a:r>
              <a:rPr lang="en-US" sz="1600" dirty="0"/>
              <a:t> </a:t>
            </a:r>
            <a:r>
              <a:rPr lang="en-US" sz="1600" dirty="0" err="1"/>
              <a:t>dagelijkse</a:t>
            </a:r>
            <a:r>
              <a:rPr lang="en-US" sz="1600" dirty="0"/>
              <a:t> </a:t>
            </a:r>
            <a:r>
              <a:rPr lang="en-US" sz="1600" dirty="0" err="1"/>
              <a:t>windsnelheid</a:t>
            </a:r>
            <a:r>
              <a:rPr lang="en-US" sz="1600" dirty="0"/>
              <a:t>	[m/s]</a:t>
            </a:r>
          </a:p>
        </p:txBody>
      </p:sp>
    </p:spTree>
    <p:extLst>
      <p:ext uri="{BB962C8B-B14F-4D97-AF65-F5344CB8AC3E}">
        <p14:creationId xmlns:p14="http://schemas.microsoft.com/office/powerpoint/2010/main" val="553843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016818-C27D-4F4C-A88F-2A1D660670CE}"/>
              </a:ext>
            </a:extLst>
          </p:cNvPr>
          <p:cNvSpPr>
            <a:spLocks noGrp="1"/>
          </p:cNvSpPr>
          <p:nvPr>
            <p:ph type="title"/>
          </p:nvPr>
        </p:nvSpPr>
        <p:spPr/>
        <p:txBody>
          <a:bodyPr/>
          <a:lstStyle/>
          <a:p>
            <a:r>
              <a:rPr lang="nl-NL" dirty="0"/>
              <a:t>Inhoudsopgave</a:t>
            </a:r>
          </a:p>
        </p:txBody>
      </p:sp>
      <p:sp>
        <p:nvSpPr>
          <p:cNvPr id="19" name="Tijdelijke aanduiding voor inhoud 2">
            <a:extLst>
              <a:ext uri="{FF2B5EF4-FFF2-40B4-BE49-F238E27FC236}">
                <a16:creationId xmlns:a16="http://schemas.microsoft.com/office/drawing/2014/main" id="{3E1C3637-8738-054B-BC66-A81688428CA9}"/>
              </a:ext>
            </a:extLst>
          </p:cNvPr>
          <p:cNvSpPr txBox="1">
            <a:spLocks/>
          </p:cNvSpPr>
          <p:nvPr/>
        </p:nvSpPr>
        <p:spPr bwMode="auto">
          <a:xfrm>
            <a:off x="6251927" y="1780639"/>
            <a:ext cx="5106761" cy="651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177800" indent="-177800" algn="l" rtl="0" fontAlgn="base">
              <a:spcBef>
                <a:spcPct val="20000"/>
              </a:spcBef>
              <a:spcAft>
                <a:spcPct val="0"/>
              </a:spcAft>
              <a:buChar char="•"/>
              <a:defRPr sz="1600">
                <a:solidFill>
                  <a:schemeClr val="tx1"/>
                </a:solidFill>
                <a:latin typeface="+mn-lt"/>
                <a:ea typeface="+mn-ea"/>
                <a:cs typeface="+mn-cs"/>
              </a:defRPr>
            </a:lvl1pPr>
            <a:lvl2pPr marL="520700" indent="-177800" algn="l" rtl="0" fontAlgn="base">
              <a:spcBef>
                <a:spcPct val="20000"/>
              </a:spcBef>
              <a:spcAft>
                <a:spcPct val="0"/>
              </a:spcAft>
              <a:buChar char="–"/>
              <a:defRPr sz="1600">
                <a:solidFill>
                  <a:schemeClr val="tx1"/>
                </a:solidFill>
                <a:latin typeface="+mn-lt"/>
              </a:defRPr>
            </a:lvl2pPr>
            <a:lvl3pPr marL="863600" indent="-177800" algn="l" rtl="0" fontAlgn="base">
              <a:spcBef>
                <a:spcPct val="20000"/>
              </a:spcBef>
              <a:spcAft>
                <a:spcPct val="0"/>
              </a:spcAft>
              <a:buChar char="•"/>
              <a:defRPr sz="1400">
                <a:solidFill>
                  <a:schemeClr val="tx1"/>
                </a:solidFill>
                <a:latin typeface="+mn-lt"/>
              </a:defRPr>
            </a:lvl3pPr>
            <a:lvl4pPr marL="1206500" indent="-177800" algn="l" rtl="0" fontAlgn="base">
              <a:spcBef>
                <a:spcPct val="20000"/>
              </a:spcBef>
              <a:spcAft>
                <a:spcPct val="0"/>
              </a:spcAft>
              <a:buChar char="–"/>
              <a:defRPr sz="1400">
                <a:solidFill>
                  <a:schemeClr val="tx1"/>
                </a:solidFill>
                <a:latin typeface="+mn-lt"/>
              </a:defRPr>
            </a:lvl4pPr>
            <a:lvl5pPr marL="1549400" indent="-177800" algn="l" rtl="0" fontAlgn="base">
              <a:spcBef>
                <a:spcPct val="20000"/>
              </a:spcBef>
              <a:spcAft>
                <a:spcPct val="0"/>
              </a:spcAft>
              <a:buChar char="»"/>
              <a:defRPr sz="1400">
                <a:solidFill>
                  <a:schemeClr val="tx1"/>
                </a:solidFill>
                <a:latin typeface="+mn-lt"/>
              </a:defRPr>
            </a:lvl5pPr>
            <a:lvl6pPr marL="2006600" indent="-177800" algn="l" rtl="0" fontAlgn="base">
              <a:spcBef>
                <a:spcPct val="20000"/>
              </a:spcBef>
              <a:spcAft>
                <a:spcPct val="0"/>
              </a:spcAft>
              <a:buChar char="»"/>
              <a:defRPr sz="1400">
                <a:solidFill>
                  <a:schemeClr val="tx1"/>
                </a:solidFill>
                <a:latin typeface="+mn-lt"/>
              </a:defRPr>
            </a:lvl6pPr>
            <a:lvl7pPr marL="2463800" indent="-177800" algn="l" rtl="0" fontAlgn="base">
              <a:spcBef>
                <a:spcPct val="20000"/>
              </a:spcBef>
              <a:spcAft>
                <a:spcPct val="0"/>
              </a:spcAft>
              <a:buChar char="»"/>
              <a:defRPr sz="1400">
                <a:solidFill>
                  <a:schemeClr val="tx1"/>
                </a:solidFill>
                <a:latin typeface="+mn-lt"/>
              </a:defRPr>
            </a:lvl7pPr>
            <a:lvl8pPr marL="2921000" indent="-177800" algn="l" rtl="0" fontAlgn="base">
              <a:spcBef>
                <a:spcPct val="20000"/>
              </a:spcBef>
              <a:spcAft>
                <a:spcPct val="0"/>
              </a:spcAft>
              <a:buChar char="»"/>
              <a:defRPr sz="1400">
                <a:solidFill>
                  <a:schemeClr val="tx1"/>
                </a:solidFill>
                <a:latin typeface="+mn-lt"/>
              </a:defRPr>
            </a:lvl8pPr>
            <a:lvl9pPr marL="3378200" indent="-177800" algn="l" rtl="0" fontAlgn="base">
              <a:spcBef>
                <a:spcPct val="20000"/>
              </a:spcBef>
              <a:spcAft>
                <a:spcPct val="0"/>
              </a:spcAft>
              <a:buChar char="»"/>
              <a:defRPr sz="1400">
                <a:solidFill>
                  <a:schemeClr val="tx1"/>
                </a:solidFill>
                <a:latin typeface="+mn-lt"/>
              </a:defRPr>
            </a:lvl9pPr>
          </a:lstStyle>
          <a:p>
            <a:pPr marL="0" lvl="0" indent="0">
              <a:buNone/>
              <a:defRPr/>
            </a:pPr>
            <a:r>
              <a:rPr lang="en-US" sz="1800" b="1" kern="0" dirty="0" err="1">
                <a:solidFill>
                  <a:srgbClr val="009FE3"/>
                </a:solidFill>
                <a:latin typeface="Roboto" panose="02000000000000000000" pitchFamily="2" charset="0"/>
                <a:ea typeface="Roboto" panose="02000000000000000000" pitchFamily="2" charset="0"/>
              </a:rPr>
              <a:t>Hittestress</a:t>
            </a:r>
            <a:endParaRPr lang="en-US" sz="1800" b="1" kern="0" dirty="0">
              <a:solidFill>
                <a:srgbClr val="009FE3"/>
              </a:solidFill>
              <a:latin typeface="Roboto" panose="02000000000000000000" pitchFamily="2" charset="0"/>
              <a:ea typeface="Roboto" panose="02000000000000000000" pitchFamily="2" charset="0"/>
            </a:endParaRPr>
          </a:p>
        </p:txBody>
      </p:sp>
      <p:sp>
        <p:nvSpPr>
          <p:cNvPr id="20" name="Tijdelijke aanduiding voor inhoud 2">
            <a:hlinkClick r:id="" action="ppaction://noaction"/>
            <a:extLst>
              <a:ext uri="{FF2B5EF4-FFF2-40B4-BE49-F238E27FC236}">
                <a16:creationId xmlns:a16="http://schemas.microsoft.com/office/drawing/2014/main" id="{F2CC0CCD-C437-C249-977C-A8910F4CE1D4}"/>
              </a:ext>
            </a:extLst>
          </p:cNvPr>
          <p:cNvSpPr txBox="1">
            <a:spLocks/>
          </p:cNvSpPr>
          <p:nvPr/>
        </p:nvSpPr>
        <p:spPr bwMode="auto">
          <a:xfrm>
            <a:off x="6251927" y="2586790"/>
            <a:ext cx="5106761" cy="651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177800" indent="-177800" algn="l" rtl="0" fontAlgn="base">
              <a:spcBef>
                <a:spcPct val="20000"/>
              </a:spcBef>
              <a:spcAft>
                <a:spcPct val="0"/>
              </a:spcAft>
              <a:buChar char="•"/>
              <a:defRPr sz="1600">
                <a:solidFill>
                  <a:schemeClr val="tx1"/>
                </a:solidFill>
                <a:latin typeface="+mn-lt"/>
                <a:ea typeface="+mn-ea"/>
                <a:cs typeface="+mn-cs"/>
              </a:defRPr>
            </a:lvl1pPr>
            <a:lvl2pPr marL="520700" indent="-177800" algn="l" rtl="0" fontAlgn="base">
              <a:spcBef>
                <a:spcPct val="20000"/>
              </a:spcBef>
              <a:spcAft>
                <a:spcPct val="0"/>
              </a:spcAft>
              <a:buChar char="–"/>
              <a:defRPr sz="1600">
                <a:solidFill>
                  <a:schemeClr val="tx1"/>
                </a:solidFill>
                <a:latin typeface="+mn-lt"/>
              </a:defRPr>
            </a:lvl2pPr>
            <a:lvl3pPr marL="863600" indent="-177800" algn="l" rtl="0" fontAlgn="base">
              <a:spcBef>
                <a:spcPct val="20000"/>
              </a:spcBef>
              <a:spcAft>
                <a:spcPct val="0"/>
              </a:spcAft>
              <a:buChar char="•"/>
              <a:defRPr sz="1400">
                <a:solidFill>
                  <a:schemeClr val="tx1"/>
                </a:solidFill>
                <a:latin typeface="+mn-lt"/>
              </a:defRPr>
            </a:lvl3pPr>
            <a:lvl4pPr marL="1206500" indent="-177800" algn="l" rtl="0" fontAlgn="base">
              <a:spcBef>
                <a:spcPct val="20000"/>
              </a:spcBef>
              <a:spcAft>
                <a:spcPct val="0"/>
              </a:spcAft>
              <a:buChar char="–"/>
              <a:defRPr sz="1400">
                <a:solidFill>
                  <a:schemeClr val="tx1"/>
                </a:solidFill>
                <a:latin typeface="+mn-lt"/>
              </a:defRPr>
            </a:lvl4pPr>
            <a:lvl5pPr marL="1549400" indent="-177800" algn="l" rtl="0" fontAlgn="base">
              <a:spcBef>
                <a:spcPct val="20000"/>
              </a:spcBef>
              <a:spcAft>
                <a:spcPct val="0"/>
              </a:spcAft>
              <a:buChar char="»"/>
              <a:defRPr sz="1400">
                <a:solidFill>
                  <a:schemeClr val="tx1"/>
                </a:solidFill>
                <a:latin typeface="+mn-lt"/>
              </a:defRPr>
            </a:lvl5pPr>
            <a:lvl6pPr marL="2006600" indent="-177800" algn="l" rtl="0" fontAlgn="base">
              <a:spcBef>
                <a:spcPct val="20000"/>
              </a:spcBef>
              <a:spcAft>
                <a:spcPct val="0"/>
              </a:spcAft>
              <a:buChar char="»"/>
              <a:defRPr sz="1400">
                <a:solidFill>
                  <a:schemeClr val="tx1"/>
                </a:solidFill>
                <a:latin typeface="+mn-lt"/>
              </a:defRPr>
            </a:lvl6pPr>
            <a:lvl7pPr marL="2463800" indent="-177800" algn="l" rtl="0" fontAlgn="base">
              <a:spcBef>
                <a:spcPct val="20000"/>
              </a:spcBef>
              <a:spcAft>
                <a:spcPct val="0"/>
              </a:spcAft>
              <a:buChar char="»"/>
              <a:defRPr sz="1400">
                <a:solidFill>
                  <a:schemeClr val="tx1"/>
                </a:solidFill>
                <a:latin typeface="+mn-lt"/>
              </a:defRPr>
            </a:lvl7pPr>
            <a:lvl8pPr marL="2921000" indent="-177800" algn="l" rtl="0" fontAlgn="base">
              <a:spcBef>
                <a:spcPct val="20000"/>
              </a:spcBef>
              <a:spcAft>
                <a:spcPct val="0"/>
              </a:spcAft>
              <a:buChar char="»"/>
              <a:defRPr sz="1400">
                <a:solidFill>
                  <a:schemeClr val="tx1"/>
                </a:solidFill>
                <a:latin typeface="+mn-lt"/>
              </a:defRPr>
            </a:lvl8pPr>
            <a:lvl9pPr marL="3378200" indent="-177800" algn="l" rtl="0" fontAlgn="base">
              <a:spcBef>
                <a:spcPct val="20000"/>
              </a:spcBef>
              <a:spcAft>
                <a:spcPct val="0"/>
              </a:spcAft>
              <a:buChar char="»"/>
              <a:defRPr sz="1400">
                <a:solidFill>
                  <a:schemeClr val="tx1"/>
                </a:solidFill>
                <a:latin typeface="+mn-lt"/>
              </a:defRPr>
            </a:lvl9pPr>
          </a:lstStyle>
          <a:p>
            <a:pPr marL="0" lvl="0" indent="0">
              <a:buNone/>
              <a:defRPr/>
            </a:pPr>
            <a:r>
              <a:rPr lang="en-US" sz="1800" b="1" kern="0" dirty="0" err="1">
                <a:solidFill>
                  <a:schemeClr val="accent1"/>
                </a:solidFill>
                <a:latin typeface="Roboto" panose="02000000000000000000" pitchFamily="2" charset="0"/>
                <a:ea typeface="Roboto" panose="02000000000000000000" pitchFamily="2" charset="0"/>
              </a:rPr>
              <a:t>Stedelijk</a:t>
            </a:r>
            <a:r>
              <a:rPr lang="en-US" sz="1800" b="1" kern="0" dirty="0">
                <a:solidFill>
                  <a:schemeClr val="accent1"/>
                </a:solidFill>
                <a:latin typeface="Roboto" panose="02000000000000000000" pitchFamily="2" charset="0"/>
                <a:ea typeface="Roboto" panose="02000000000000000000" pitchFamily="2" charset="0"/>
              </a:rPr>
              <a:t> </a:t>
            </a:r>
            <a:r>
              <a:rPr lang="en-US" sz="1800" b="1" kern="0" dirty="0" err="1">
                <a:solidFill>
                  <a:schemeClr val="accent1"/>
                </a:solidFill>
                <a:latin typeface="Roboto" panose="02000000000000000000" pitchFamily="2" charset="0"/>
                <a:ea typeface="Roboto" panose="02000000000000000000" pitchFamily="2" charset="0"/>
              </a:rPr>
              <a:t>hitte-eiland</a:t>
            </a:r>
            <a:r>
              <a:rPr lang="en-US" sz="1800" b="1" kern="0" dirty="0">
                <a:solidFill>
                  <a:schemeClr val="accent1"/>
                </a:solidFill>
                <a:latin typeface="Roboto" panose="02000000000000000000" pitchFamily="2" charset="0"/>
                <a:ea typeface="Roboto" panose="02000000000000000000" pitchFamily="2" charset="0"/>
              </a:rPr>
              <a:t> effect</a:t>
            </a:r>
          </a:p>
        </p:txBody>
      </p:sp>
      <p:cxnSp>
        <p:nvCxnSpPr>
          <p:cNvPr id="27" name="Rechte verbindingslijn 26">
            <a:extLst>
              <a:ext uri="{FF2B5EF4-FFF2-40B4-BE49-F238E27FC236}">
                <a16:creationId xmlns:a16="http://schemas.microsoft.com/office/drawing/2014/main" id="{6FE9CD02-4BF5-3346-9022-1CEDB52D484D}"/>
              </a:ext>
            </a:extLst>
          </p:cNvPr>
          <p:cNvCxnSpPr>
            <a:cxnSpLocks/>
          </p:cNvCxnSpPr>
          <p:nvPr/>
        </p:nvCxnSpPr>
        <p:spPr>
          <a:xfrm>
            <a:off x="5522126" y="5730963"/>
            <a:ext cx="58706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Graphic 44" descr="Badge: 1 met effen opvulling">
            <a:extLst>
              <a:ext uri="{FF2B5EF4-FFF2-40B4-BE49-F238E27FC236}">
                <a16:creationId xmlns:a16="http://schemas.microsoft.com/office/drawing/2014/main" id="{FBE873DE-8A07-6049-A728-6A8F926B54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33414" y="917397"/>
            <a:ext cx="718513" cy="718513"/>
          </a:xfrm>
          <a:prstGeom prst="rect">
            <a:avLst/>
          </a:prstGeom>
        </p:spPr>
      </p:pic>
      <p:pic>
        <p:nvPicPr>
          <p:cNvPr id="47" name="Graphic 46" descr="Badge 3 met effen opvulling">
            <a:extLst>
              <a:ext uri="{FF2B5EF4-FFF2-40B4-BE49-F238E27FC236}">
                <a16:creationId xmlns:a16="http://schemas.microsoft.com/office/drawing/2014/main" id="{712FA817-5393-4D46-AFF8-41E81981D7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3414" y="2529699"/>
            <a:ext cx="718513" cy="718513"/>
          </a:xfrm>
          <a:prstGeom prst="rect">
            <a:avLst/>
          </a:prstGeom>
        </p:spPr>
      </p:pic>
      <p:pic>
        <p:nvPicPr>
          <p:cNvPr id="49" name="Graphic 48" descr="Badge 4 met effen opvulling">
            <a:extLst>
              <a:ext uri="{FF2B5EF4-FFF2-40B4-BE49-F238E27FC236}">
                <a16:creationId xmlns:a16="http://schemas.microsoft.com/office/drawing/2014/main" id="{BCFBCBBB-D79B-474C-850A-FECA4395BE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3414" y="3335850"/>
            <a:ext cx="718513" cy="718513"/>
          </a:xfrm>
          <a:prstGeom prst="rect">
            <a:avLst/>
          </a:prstGeom>
        </p:spPr>
      </p:pic>
      <p:sp>
        <p:nvSpPr>
          <p:cNvPr id="16" name="Tijdelijke aanduiding voor inhoud 2">
            <a:extLst>
              <a:ext uri="{FF2B5EF4-FFF2-40B4-BE49-F238E27FC236}">
                <a16:creationId xmlns:a16="http://schemas.microsoft.com/office/drawing/2014/main" id="{6D0C8FF0-0FE5-4FE8-A73E-B9D74AF82C8F}"/>
              </a:ext>
            </a:extLst>
          </p:cNvPr>
          <p:cNvSpPr txBox="1">
            <a:spLocks/>
          </p:cNvSpPr>
          <p:nvPr/>
        </p:nvSpPr>
        <p:spPr bwMode="auto">
          <a:xfrm>
            <a:off x="6251927" y="4199092"/>
            <a:ext cx="5106760" cy="651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177800" indent="-177800" algn="l" rtl="0" fontAlgn="base">
              <a:spcBef>
                <a:spcPct val="20000"/>
              </a:spcBef>
              <a:spcAft>
                <a:spcPct val="0"/>
              </a:spcAft>
              <a:buChar char="•"/>
              <a:defRPr sz="1600">
                <a:solidFill>
                  <a:schemeClr val="tx1"/>
                </a:solidFill>
                <a:latin typeface="+mn-lt"/>
                <a:ea typeface="+mn-ea"/>
                <a:cs typeface="+mn-cs"/>
              </a:defRPr>
            </a:lvl1pPr>
            <a:lvl2pPr marL="520700" indent="-177800" algn="l" rtl="0" fontAlgn="base">
              <a:spcBef>
                <a:spcPct val="20000"/>
              </a:spcBef>
              <a:spcAft>
                <a:spcPct val="0"/>
              </a:spcAft>
              <a:buChar char="–"/>
              <a:defRPr sz="1600">
                <a:solidFill>
                  <a:schemeClr val="tx1"/>
                </a:solidFill>
                <a:latin typeface="+mn-lt"/>
              </a:defRPr>
            </a:lvl2pPr>
            <a:lvl3pPr marL="863600" indent="-177800" algn="l" rtl="0" fontAlgn="base">
              <a:spcBef>
                <a:spcPct val="20000"/>
              </a:spcBef>
              <a:spcAft>
                <a:spcPct val="0"/>
              </a:spcAft>
              <a:buChar char="•"/>
              <a:defRPr sz="1400">
                <a:solidFill>
                  <a:schemeClr val="tx1"/>
                </a:solidFill>
                <a:latin typeface="+mn-lt"/>
              </a:defRPr>
            </a:lvl3pPr>
            <a:lvl4pPr marL="1206500" indent="-177800" algn="l" rtl="0" fontAlgn="base">
              <a:spcBef>
                <a:spcPct val="20000"/>
              </a:spcBef>
              <a:spcAft>
                <a:spcPct val="0"/>
              </a:spcAft>
              <a:buChar char="–"/>
              <a:defRPr sz="1400">
                <a:solidFill>
                  <a:schemeClr val="tx1"/>
                </a:solidFill>
                <a:latin typeface="+mn-lt"/>
              </a:defRPr>
            </a:lvl4pPr>
            <a:lvl5pPr marL="1549400" indent="-177800" algn="l" rtl="0" fontAlgn="base">
              <a:spcBef>
                <a:spcPct val="20000"/>
              </a:spcBef>
              <a:spcAft>
                <a:spcPct val="0"/>
              </a:spcAft>
              <a:buChar char="»"/>
              <a:defRPr sz="1400">
                <a:solidFill>
                  <a:schemeClr val="tx1"/>
                </a:solidFill>
                <a:latin typeface="+mn-lt"/>
              </a:defRPr>
            </a:lvl5pPr>
            <a:lvl6pPr marL="2006600" indent="-177800" algn="l" rtl="0" fontAlgn="base">
              <a:spcBef>
                <a:spcPct val="20000"/>
              </a:spcBef>
              <a:spcAft>
                <a:spcPct val="0"/>
              </a:spcAft>
              <a:buChar char="»"/>
              <a:defRPr sz="1400">
                <a:solidFill>
                  <a:schemeClr val="tx1"/>
                </a:solidFill>
                <a:latin typeface="+mn-lt"/>
              </a:defRPr>
            </a:lvl6pPr>
            <a:lvl7pPr marL="2463800" indent="-177800" algn="l" rtl="0" fontAlgn="base">
              <a:spcBef>
                <a:spcPct val="20000"/>
              </a:spcBef>
              <a:spcAft>
                <a:spcPct val="0"/>
              </a:spcAft>
              <a:buChar char="»"/>
              <a:defRPr sz="1400">
                <a:solidFill>
                  <a:schemeClr val="tx1"/>
                </a:solidFill>
                <a:latin typeface="+mn-lt"/>
              </a:defRPr>
            </a:lvl7pPr>
            <a:lvl8pPr marL="2921000" indent="-177800" algn="l" rtl="0" fontAlgn="base">
              <a:spcBef>
                <a:spcPct val="20000"/>
              </a:spcBef>
              <a:spcAft>
                <a:spcPct val="0"/>
              </a:spcAft>
              <a:buChar char="»"/>
              <a:defRPr sz="1400">
                <a:solidFill>
                  <a:schemeClr val="tx1"/>
                </a:solidFill>
                <a:latin typeface="+mn-lt"/>
              </a:defRPr>
            </a:lvl8pPr>
            <a:lvl9pPr marL="3378200" indent="-177800" algn="l" rtl="0" fontAlgn="base">
              <a:spcBef>
                <a:spcPct val="20000"/>
              </a:spcBef>
              <a:spcAft>
                <a:spcPct val="0"/>
              </a:spcAft>
              <a:buChar char="»"/>
              <a:defRPr sz="1400">
                <a:solidFill>
                  <a:schemeClr val="tx1"/>
                </a:solidFill>
                <a:latin typeface="+mn-lt"/>
              </a:defRPr>
            </a:lvl9pPr>
          </a:lstStyle>
          <a:p>
            <a:pPr marL="0" lvl="0" indent="0">
              <a:buNone/>
              <a:defRPr/>
            </a:pPr>
            <a:r>
              <a:rPr lang="en-US" sz="1800" b="1" kern="0" dirty="0">
                <a:solidFill>
                  <a:schemeClr val="accent1"/>
                </a:solidFill>
                <a:latin typeface="Roboto" panose="02000000000000000000" pitchFamily="2" charset="0"/>
                <a:ea typeface="Roboto" panose="02000000000000000000" pitchFamily="2" charset="0"/>
              </a:rPr>
              <a:t>Case study</a:t>
            </a:r>
          </a:p>
        </p:txBody>
      </p:sp>
      <p:pic>
        <p:nvPicPr>
          <p:cNvPr id="12" name="Graphic 11" descr="Badge met effen opvulling">
            <a:extLst>
              <a:ext uri="{FF2B5EF4-FFF2-40B4-BE49-F238E27FC236}">
                <a16:creationId xmlns:a16="http://schemas.microsoft.com/office/drawing/2014/main" id="{AABED40E-8AAF-420F-A31E-89E6BBB662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533414" y="1723548"/>
            <a:ext cx="718513" cy="718513"/>
          </a:xfrm>
          <a:prstGeom prst="rect">
            <a:avLst/>
          </a:prstGeom>
        </p:spPr>
      </p:pic>
      <p:sp>
        <p:nvSpPr>
          <p:cNvPr id="13" name="Tijdelijke aanduiding voor inhoud 2">
            <a:extLst>
              <a:ext uri="{FF2B5EF4-FFF2-40B4-BE49-F238E27FC236}">
                <a16:creationId xmlns:a16="http://schemas.microsoft.com/office/drawing/2014/main" id="{DA62E4C0-319B-4D77-8576-5A670B48A340}"/>
              </a:ext>
            </a:extLst>
          </p:cNvPr>
          <p:cNvSpPr txBox="1">
            <a:spLocks/>
          </p:cNvSpPr>
          <p:nvPr/>
        </p:nvSpPr>
        <p:spPr bwMode="auto">
          <a:xfrm>
            <a:off x="6251927" y="3393252"/>
            <a:ext cx="5106761" cy="65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177800" indent="-177800" algn="l" rtl="0" fontAlgn="base">
              <a:spcBef>
                <a:spcPct val="20000"/>
              </a:spcBef>
              <a:spcAft>
                <a:spcPct val="0"/>
              </a:spcAft>
              <a:buChar char="•"/>
              <a:defRPr sz="1600">
                <a:solidFill>
                  <a:schemeClr val="tx1"/>
                </a:solidFill>
                <a:latin typeface="+mn-lt"/>
                <a:ea typeface="+mn-ea"/>
                <a:cs typeface="+mn-cs"/>
              </a:defRPr>
            </a:lvl1pPr>
            <a:lvl2pPr marL="520700" indent="-177800" algn="l" rtl="0" fontAlgn="base">
              <a:spcBef>
                <a:spcPct val="20000"/>
              </a:spcBef>
              <a:spcAft>
                <a:spcPct val="0"/>
              </a:spcAft>
              <a:buChar char="–"/>
              <a:defRPr sz="1600">
                <a:solidFill>
                  <a:schemeClr val="tx1"/>
                </a:solidFill>
                <a:latin typeface="+mn-lt"/>
              </a:defRPr>
            </a:lvl2pPr>
            <a:lvl3pPr marL="863600" indent="-177800" algn="l" rtl="0" fontAlgn="base">
              <a:spcBef>
                <a:spcPct val="20000"/>
              </a:spcBef>
              <a:spcAft>
                <a:spcPct val="0"/>
              </a:spcAft>
              <a:buChar char="•"/>
              <a:defRPr sz="1400">
                <a:solidFill>
                  <a:schemeClr val="tx1"/>
                </a:solidFill>
                <a:latin typeface="+mn-lt"/>
              </a:defRPr>
            </a:lvl3pPr>
            <a:lvl4pPr marL="1206500" indent="-177800" algn="l" rtl="0" fontAlgn="base">
              <a:spcBef>
                <a:spcPct val="20000"/>
              </a:spcBef>
              <a:spcAft>
                <a:spcPct val="0"/>
              </a:spcAft>
              <a:buChar char="–"/>
              <a:defRPr sz="1400">
                <a:solidFill>
                  <a:schemeClr val="tx1"/>
                </a:solidFill>
                <a:latin typeface="+mn-lt"/>
              </a:defRPr>
            </a:lvl4pPr>
            <a:lvl5pPr marL="1549400" indent="-177800" algn="l" rtl="0" fontAlgn="base">
              <a:spcBef>
                <a:spcPct val="20000"/>
              </a:spcBef>
              <a:spcAft>
                <a:spcPct val="0"/>
              </a:spcAft>
              <a:buChar char="»"/>
              <a:defRPr sz="1400">
                <a:solidFill>
                  <a:schemeClr val="tx1"/>
                </a:solidFill>
                <a:latin typeface="+mn-lt"/>
              </a:defRPr>
            </a:lvl5pPr>
            <a:lvl6pPr marL="2006600" indent="-177800" algn="l" rtl="0" fontAlgn="base">
              <a:spcBef>
                <a:spcPct val="20000"/>
              </a:spcBef>
              <a:spcAft>
                <a:spcPct val="0"/>
              </a:spcAft>
              <a:buChar char="»"/>
              <a:defRPr sz="1400">
                <a:solidFill>
                  <a:schemeClr val="tx1"/>
                </a:solidFill>
                <a:latin typeface="+mn-lt"/>
              </a:defRPr>
            </a:lvl6pPr>
            <a:lvl7pPr marL="2463800" indent="-177800" algn="l" rtl="0" fontAlgn="base">
              <a:spcBef>
                <a:spcPct val="20000"/>
              </a:spcBef>
              <a:spcAft>
                <a:spcPct val="0"/>
              </a:spcAft>
              <a:buChar char="»"/>
              <a:defRPr sz="1400">
                <a:solidFill>
                  <a:schemeClr val="tx1"/>
                </a:solidFill>
                <a:latin typeface="+mn-lt"/>
              </a:defRPr>
            </a:lvl7pPr>
            <a:lvl8pPr marL="2921000" indent="-177800" algn="l" rtl="0" fontAlgn="base">
              <a:spcBef>
                <a:spcPct val="20000"/>
              </a:spcBef>
              <a:spcAft>
                <a:spcPct val="0"/>
              </a:spcAft>
              <a:buChar char="»"/>
              <a:defRPr sz="1400">
                <a:solidFill>
                  <a:schemeClr val="tx1"/>
                </a:solidFill>
                <a:latin typeface="+mn-lt"/>
              </a:defRPr>
            </a:lvl8pPr>
            <a:lvl9pPr marL="3378200" indent="-177800" algn="l" rtl="0" fontAlgn="base">
              <a:spcBef>
                <a:spcPct val="20000"/>
              </a:spcBef>
              <a:spcAft>
                <a:spcPct val="0"/>
              </a:spcAft>
              <a:buChar char="»"/>
              <a:defRPr sz="1400">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Tx/>
              <a:buSzTx/>
              <a:buNone/>
              <a:tabLst/>
              <a:defRPr/>
            </a:pPr>
            <a:r>
              <a:rPr kumimoji="0" lang="nl-NL" sz="1800" b="1" i="0" u="none" strike="noStrike" kern="0" cap="none" spc="0" normalizeH="0" baseline="0" dirty="0">
                <a:ln>
                  <a:noFill/>
                </a:ln>
                <a:solidFill>
                  <a:schemeClr val="accent1"/>
                </a:solidFill>
                <a:effectLst/>
                <a:uLnTx/>
                <a:uFillTx/>
                <a:latin typeface="Roboto" panose="02000000000000000000" pitchFamily="2" charset="0"/>
                <a:ea typeface="Roboto" panose="02000000000000000000" pitchFamily="2" charset="0"/>
              </a:rPr>
              <a:t>Ontwerp strategieën</a:t>
            </a:r>
          </a:p>
        </p:txBody>
      </p:sp>
      <p:pic>
        <p:nvPicPr>
          <p:cNvPr id="14" name="Graphic 13" descr="Badge 5 met effen opvulling">
            <a:extLst>
              <a:ext uri="{FF2B5EF4-FFF2-40B4-BE49-F238E27FC236}">
                <a16:creationId xmlns:a16="http://schemas.microsoft.com/office/drawing/2014/main" id="{41C9B0DD-43EF-41D7-BB19-32C977669F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533414" y="4142001"/>
            <a:ext cx="718513" cy="718513"/>
          </a:xfrm>
          <a:prstGeom prst="rect">
            <a:avLst/>
          </a:prstGeom>
        </p:spPr>
      </p:pic>
      <p:pic>
        <p:nvPicPr>
          <p:cNvPr id="3" name="Graphic 2" descr="Badge: 6 met effen opvulling">
            <a:extLst>
              <a:ext uri="{FF2B5EF4-FFF2-40B4-BE49-F238E27FC236}">
                <a16:creationId xmlns:a16="http://schemas.microsoft.com/office/drawing/2014/main" id="{22C21013-A973-09D8-9A4C-7D8B96F7F5D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533414" y="4948151"/>
            <a:ext cx="718513" cy="718513"/>
          </a:xfrm>
          <a:prstGeom prst="rect">
            <a:avLst/>
          </a:prstGeom>
        </p:spPr>
      </p:pic>
      <p:sp>
        <p:nvSpPr>
          <p:cNvPr id="10" name="Tijdelijke aanduiding voor inhoud 2">
            <a:extLst>
              <a:ext uri="{FF2B5EF4-FFF2-40B4-BE49-F238E27FC236}">
                <a16:creationId xmlns:a16="http://schemas.microsoft.com/office/drawing/2014/main" id="{3620001D-CDFD-F8C5-4C7C-FA1F3A4A396E}"/>
              </a:ext>
            </a:extLst>
          </p:cNvPr>
          <p:cNvSpPr txBox="1">
            <a:spLocks/>
          </p:cNvSpPr>
          <p:nvPr/>
        </p:nvSpPr>
        <p:spPr bwMode="auto">
          <a:xfrm>
            <a:off x="6263214" y="4981593"/>
            <a:ext cx="5106760" cy="651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177800" indent="-177800" algn="l" rtl="0" fontAlgn="base">
              <a:spcBef>
                <a:spcPct val="20000"/>
              </a:spcBef>
              <a:spcAft>
                <a:spcPct val="0"/>
              </a:spcAft>
              <a:buChar char="•"/>
              <a:defRPr sz="1600">
                <a:solidFill>
                  <a:schemeClr val="tx1"/>
                </a:solidFill>
                <a:latin typeface="+mn-lt"/>
                <a:ea typeface="+mn-ea"/>
                <a:cs typeface="+mn-cs"/>
              </a:defRPr>
            </a:lvl1pPr>
            <a:lvl2pPr marL="520700" indent="-177800" algn="l" rtl="0" fontAlgn="base">
              <a:spcBef>
                <a:spcPct val="20000"/>
              </a:spcBef>
              <a:spcAft>
                <a:spcPct val="0"/>
              </a:spcAft>
              <a:buChar char="–"/>
              <a:defRPr sz="1600">
                <a:solidFill>
                  <a:schemeClr val="tx1"/>
                </a:solidFill>
                <a:latin typeface="+mn-lt"/>
              </a:defRPr>
            </a:lvl2pPr>
            <a:lvl3pPr marL="863600" indent="-177800" algn="l" rtl="0" fontAlgn="base">
              <a:spcBef>
                <a:spcPct val="20000"/>
              </a:spcBef>
              <a:spcAft>
                <a:spcPct val="0"/>
              </a:spcAft>
              <a:buChar char="•"/>
              <a:defRPr sz="1400">
                <a:solidFill>
                  <a:schemeClr val="tx1"/>
                </a:solidFill>
                <a:latin typeface="+mn-lt"/>
              </a:defRPr>
            </a:lvl3pPr>
            <a:lvl4pPr marL="1206500" indent="-177800" algn="l" rtl="0" fontAlgn="base">
              <a:spcBef>
                <a:spcPct val="20000"/>
              </a:spcBef>
              <a:spcAft>
                <a:spcPct val="0"/>
              </a:spcAft>
              <a:buChar char="–"/>
              <a:defRPr sz="1400">
                <a:solidFill>
                  <a:schemeClr val="tx1"/>
                </a:solidFill>
                <a:latin typeface="+mn-lt"/>
              </a:defRPr>
            </a:lvl4pPr>
            <a:lvl5pPr marL="1549400" indent="-177800" algn="l" rtl="0" fontAlgn="base">
              <a:spcBef>
                <a:spcPct val="20000"/>
              </a:spcBef>
              <a:spcAft>
                <a:spcPct val="0"/>
              </a:spcAft>
              <a:buChar char="»"/>
              <a:defRPr sz="1400">
                <a:solidFill>
                  <a:schemeClr val="tx1"/>
                </a:solidFill>
                <a:latin typeface="+mn-lt"/>
              </a:defRPr>
            </a:lvl5pPr>
            <a:lvl6pPr marL="2006600" indent="-177800" algn="l" rtl="0" fontAlgn="base">
              <a:spcBef>
                <a:spcPct val="20000"/>
              </a:spcBef>
              <a:spcAft>
                <a:spcPct val="0"/>
              </a:spcAft>
              <a:buChar char="»"/>
              <a:defRPr sz="1400">
                <a:solidFill>
                  <a:schemeClr val="tx1"/>
                </a:solidFill>
                <a:latin typeface="+mn-lt"/>
              </a:defRPr>
            </a:lvl6pPr>
            <a:lvl7pPr marL="2463800" indent="-177800" algn="l" rtl="0" fontAlgn="base">
              <a:spcBef>
                <a:spcPct val="20000"/>
              </a:spcBef>
              <a:spcAft>
                <a:spcPct val="0"/>
              </a:spcAft>
              <a:buChar char="»"/>
              <a:defRPr sz="1400">
                <a:solidFill>
                  <a:schemeClr val="tx1"/>
                </a:solidFill>
                <a:latin typeface="+mn-lt"/>
              </a:defRPr>
            </a:lvl7pPr>
            <a:lvl8pPr marL="2921000" indent="-177800" algn="l" rtl="0" fontAlgn="base">
              <a:spcBef>
                <a:spcPct val="20000"/>
              </a:spcBef>
              <a:spcAft>
                <a:spcPct val="0"/>
              </a:spcAft>
              <a:buChar char="»"/>
              <a:defRPr sz="1400">
                <a:solidFill>
                  <a:schemeClr val="tx1"/>
                </a:solidFill>
                <a:latin typeface="+mn-lt"/>
              </a:defRPr>
            </a:lvl8pPr>
            <a:lvl9pPr marL="3378200" indent="-177800" algn="l" rtl="0" fontAlgn="base">
              <a:spcBef>
                <a:spcPct val="20000"/>
              </a:spcBef>
              <a:spcAft>
                <a:spcPct val="0"/>
              </a:spcAft>
              <a:buChar char="»"/>
              <a:defRPr sz="1400">
                <a:solidFill>
                  <a:schemeClr val="tx1"/>
                </a:solidFill>
                <a:latin typeface="+mn-lt"/>
              </a:defRPr>
            </a:lvl9pPr>
          </a:lstStyle>
          <a:p>
            <a:pPr marL="0" lvl="0" indent="0">
              <a:buNone/>
              <a:defRPr/>
            </a:pPr>
            <a:r>
              <a:rPr lang="en-US" sz="1800" b="1" kern="0" dirty="0" err="1">
                <a:solidFill>
                  <a:schemeClr val="accent1"/>
                </a:solidFill>
                <a:latin typeface="Roboto" panose="02000000000000000000" pitchFamily="2" charset="0"/>
                <a:ea typeface="Roboto" panose="02000000000000000000" pitchFamily="2" charset="0"/>
              </a:rPr>
              <a:t>Conclusie</a:t>
            </a:r>
            <a:endParaRPr lang="en-US" sz="1800" b="1" kern="0" dirty="0">
              <a:solidFill>
                <a:schemeClr val="accent1"/>
              </a:solidFill>
              <a:latin typeface="Roboto" panose="02000000000000000000" pitchFamily="2" charset="0"/>
              <a:ea typeface="Roboto" panose="02000000000000000000" pitchFamily="2" charset="0"/>
            </a:endParaRPr>
          </a:p>
        </p:txBody>
      </p:sp>
      <p:sp>
        <p:nvSpPr>
          <p:cNvPr id="11" name="Tijdelijke aanduiding voor inhoud 2">
            <a:extLst>
              <a:ext uri="{FF2B5EF4-FFF2-40B4-BE49-F238E27FC236}">
                <a16:creationId xmlns:a16="http://schemas.microsoft.com/office/drawing/2014/main" id="{EC25A84C-5952-CB42-8A00-41B21A9A940C}"/>
              </a:ext>
            </a:extLst>
          </p:cNvPr>
          <p:cNvSpPr txBox="1">
            <a:spLocks/>
          </p:cNvSpPr>
          <p:nvPr/>
        </p:nvSpPr>
        <p:spPr bwMode="auto">
          <a:xfrm>
            <a:off x="6263214" y="957613"/>
            <a:ext cx="5106761" cy="651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177800" indent="-177800" algn="l" rtl="0" fontAlgn="base">
              <a:spcBef>
                <a:spcPct val="20000"/>
              </a:spcBef>
              <a:spcAft>
                <a:spcPct val="0"/>
              </a:spcAft>
              <a:buChar char="•"/>
              <a:defRPr sz="1600">
                <a:solidFill>
                  <a:schemeClr val="tx1"/>
                </a:solidFill>
                <a:latin typeface="+mn-lt"/>
                <a:ea typeface="+mn-ea"/>
                <a:cs typeface="+mn-cs"/>
              </a:defRPr>
            </a:lvl1pPr>
            <a:lvl2pPr marL="520700" indent="-177800" algn="l" rtl="0" fontAlgn="base">
              <a:spcBef>
                <a:spcPct val="20000"/>
              </a:spcBef>
              <a:spcAft>
                <a:spcPct val="0"/>
              </a:spcAft>
              <a:buChar char="–"/>
              <a:defRPr sz="1600">
                <a:solidFill>
                  <a:schemeClr val="tx1"/>
                </a:solidFill>
                <a:latin typeface="+mn-lt"/>
              </a:defRPr>
            </a:lvl2pPr>
            <a:lvl3pPr marL="863600" indent="-177800" algn="l" rtl="0" fontAlgn="base">
              <a:spcBef>
                <a:spcPct val="20000"/>
              </a:spcBef>
              <a:spcAft>
                <a:spcPct val="0"/>
              </a:spcAft>
              <a:buChar char="•"/>
              <a:defRPr sz="1400">
                <a:solidFill>
                  <a:schemeClr val="tx1"/>
                </a:solidFill>
                <a:latin typeface="+mn-lt"/>
              </a:defRPr>
            </a:lvl3pPr>
            <a:lvl4pPr marL="1206500" indent="-177800" algn="l" rtl="0" fontAlgn="base">
              <a:spcBef>
                <a:spcPct val="20000"/>
              </a:spcBef>
              <a:spcAft>
                <a:spcPct val="0"/>
              </a:spcAft>
              <a:buChar char="–"/>
              <a:defRPr sz="1400">
                <a:solidFill>
                  <a:schemeClr val="tx1"/>
                </a:solidFill>
                <a:latin typeface="+mn-lt"/>
              </a:defRPr>
            </a:lvl4pPr>
            <a:lvl5pPr marL="1549400" indent="-177800" algn="l" rtl="0" fontAlgn="base">
              <a:spcBef>
                <a:spcPct val="20000"/>
              </a:spcBef>
              <a:spcAft>
                <a:spcPct val="0"/>
              </a:spcAft>
              <a:buChar char="»"/>
              <a:defRPr sz="1400">
                <a:solidFill>
                  <a:schemeClr val="tx1"/>
                </a:solidFill>
                <a:latin typeface="+mn-lt"/>
              </a:defRPr>
            </a:lvl5pPr>
            <a:lvl6pPr marL="2006600" indent="-177800" algn="l" rtl="0" fontAlgn="base">
              <a:spcBef>
                <a:spcPct val="20000"/>
              </a:spcBef>
              <a:spcAft>
                <a:spcPct val="0"/>
              </a:spcAft>
              <a:buChar char="»"/>
              <a:defRPr sz="1400">
                <a:solidFill>
                  <a:schemeClr val="tx1"/>
                </a:solidFill>
                <a:latin typeface="+mn-lt"/>
              </a:defRPr>
            </a:lvl6pPr>
            <a:lvl7pPr marL="2463800" indent="-177800" algn="l" rtl="0" fontAlgn="base">
              <a:spcBef>
                <a:spcPct val="20000"/>
              </a:spcBef>
              <a:spcAft>
                <a:spcPct val="0"/>
              </a:spcAft>
              <a:buChar char="»"/>
              <a:defRPr sz="1400">
                <a:solidFill>
                  <a:schemeClr val="tx1"/>
                </a:solidFill>
                <a:latin typeface="+mn-lt"/>
              </a:defRPr>
            </a:lvl7pPr>
            <a:lvl8pPr marL="2921000" indent="-177800" algn="l" rtl="0" fontAlgn="base">
              <a:spcBef>
                <a:spcPct val="20000"/>
              </a:spcBef>
              <a:spcAft>
                <a:spcPct val="0"/>
              </a:spcAft>
              <a:buChar char="»"/>
              <a:defRPr sz="1400">
                <a:solidFill>
                  <a:schemeClr val="tx1"/>
                </a:solidFill>
                <a:latin typeface="+mn-lt"/>
              </a:defRPr>
            </a:lvl8pPr>
            <a:lvl9pPr marL="3378200" indent="-177800" algn="l" rtl="0" fontAlgn="base">
              <a:spcBef>
                <a:spcPct val="20000"/>
              </a:spcBef>
              <a:spcAft>
                <a:spcPct val="0"/>
              </a:spcAft>
              <a:buChar char="»"/>
              <a:defRPr sz="1400">
                <a:solidFill>
                  <a:schemeClr val="tx1"/>
                </a:solidFill>
                <a:latin typeface="+mn-lt"/>
              </a:defRPr>
            </a:lvl9pPr>
          </a:lstStyle>
          <a:p>
            <a:pPr marL="0" lvl="0" indent="0">
              <a:buNone/>
              <a:defRPr/>
            </a:pPr>
            <a:r>
              <a:rPr lang="en-US" sz="1800" b="1" kern="0" dirty="0">
                <a:solidFill>
                  <a:srgbClr val="009FE3"/>
                </a:solidFill>
                <a:latin typeface="Roboto" panose="02000000000000000000" pitchFamily="2" charset="0"/>
                <a:ea typeface="Roboto" panose="02000000000000000000" pitchFamily="2" charset="0"/>
              </a:rPr>
              <a:t>Digital Twin </a:t>
            </a:r>
            <a:r>
              <a:rPr lang="en-US" sz="1800" b="1" kern="0" dirty="0" err="1">
                <a:solidFill>
                  <a:srgbClr val="009FE3"/>
                </a:solidFill>
                <a:latin typeface="Roboto" panose="02000000000000000000" pitchFamily="2" charset="0"/>
                <a:ea typeface="Roboto" panose="02000000000000000000" pitchFamily="2" charset="0"/>
              </a:rPr>
              <a:t>gebouwen</a:t>
            </a:r>
            <a:endParaRPr lang="en-US" sz="1800" b="1" kern="0" dirty="0">
              <a:solidFill>
                <a:srgbClr val="009FE3"/>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5181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A28BE05-D9D7-4F9F-56D9-21F0B10D096D}"/>
              </a:ext>
            </a:extLst>
          </p:cNvPr>
          <p:cNvSpPr>
            <a:spLocks noGrp="1"/>
          </p:cNvSpPr>
          <p:nvPr>
            <p:ph type="title"/>
          </p:nvPr>
        </p:nvSpPr>
        <p:spPr/>
        <p:txBody>
          <a:bodyPr/>
          <a:lstStyle/>
          <a:p>
            <a:r>
              <a:rPr lang="nl-NL" dirty="0"/>
              <a:t>Relatie hoogte obstakel, breedte straat en UHI</a:t>
            </a:r>
          </a:p>
        </p:txBody>
      </p:sp>
      <p:sp>
        <p:nvSpPr>
          <p:cNvPr id="7" name="Tijdelijke aanduiding voor tekst 6">
            <a:extLst>
              <a:ext uri="{FF2B5EF4-FFF2-40B4-BE49-F238E27FC236}">
                <a16:creationId xmlns:a16="http://schemas.microsoft.com/office/drawing/2014/main" id="{CC28183B-9D0D-E176-C15B-08B671C75ED3}"/>
              </a:ext>
            </a:extLst>
          </p:cNvPr>
          <p:cNvSpPr>
            <a:spLocks noGrp="1"/>
          </p:cNvSpPr>
          <p:nvPr>
            <p:ph type="body" sz="quarter" idx="10"/>
          </p:nvPr>
        </p:nvSpPr>
        <p:spPr/>
        <p:txBody>
          <a:bodyPr/>
          <a:lstStyle/>
          <a:p>
            <a:endParaRPr lang="nl-NL"/>
          </a:p>
        </p:txBody>
      </p:sp>
      <p:pic>
        <p:nvPicPr>
          <p:cNvPr id="11" name="Afbeelding 10">
            <a:extLst>
              <a:ext uri="{FF2B5EF4-FFF2-40B4-BE49-F238E27FC236}">
                <a16:creationId xmlns:a16="http://schemas.microsoft.com/office/drawing/2014/main" id="{2881B2EB-8A55-F496-D806-A16DD645B1D6}"/>
              </a:ext>
            </a:extLst>
          </p:cNvPr>
          <p:cNvPicPr>
            <a:picLocks noChangeAspect="1"/>
          </p:cNvPicPr>
          <p:nvPr/>
        </p:nvPicPr>
        <p:blipFill>
          <a:blip r:embed="rId2"/>
          <a:stretch>
            <a:fillRect/>
          </a:stretch>
        </p:blipFill>
        <p:spPr>
          <a:xfrm>
            <a:off x="585560" y="2193647"/>
            <a:ext cx="7425127" cy="4021943"/>
          </a:xfrm>
          <a:prstGeom prst="rect">
            <a:avLst/>
          </a:prstGeom>
        </p:spPr>
      </p:pic>
      <p:pic>
        <p:nvPicPr>
          <p:cNvPr id="2" name="Afbeelding 1">
            <a:extLst>
              <a:ext uri="{FF2B5EF4-FFF2-40B4-BE49-F238E27FC236}">
                <a16:creationId xmlns:a16="http://schemas.microsoft.com/office/drawing/2014/main" id="{84D988C7-593D-E6C3-4E1A-4893F6F78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3807" y="2242312"/>
            <a:ext cx="3283214" cy="1841576"/>
          </a:xfrm>
          <a:prstGeom prst="rect">
            <a:avLst/>
          </a:prstGeom>
        </p:spPr>
      </p:pic>
      <mc:AlternateContent xmlns:mc="http://schemas.openxmlformats.org/markup-compatibility/2006" xmlns:a14="http://schemas.microsoft.com/office/drawing/2010/main">
        <mc:Choice Requires="a14">
          <p:sp>
            <p:nvSpPr>
              <p:cNvPr id="4" name="Tekstvak 3">
                <a:extLst>
                  <a:ext uri="{FF2B5EF4-FFF2-40B4-BE49-F238E27FC236}">
                    <a16:creationId xmlns:a16="http://schemas.microsoft.com/office/drawing/2014/main" id="{D8B5FE44-F969-EA7C-3964-63E8CAD41B8A}"/>
                  </a:ext>
                </a:extLst>
              </p:cNvPr>
              <p:cNvSpPr txBox="1"/>
              <p:nvPr/>
            </p:nvSpPr>
            <p:spPr>
              <a:xfrm>
                <a:off x="7638556" y="4479567"/>
                <a:ext cx="4553444" cy="45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l-NL" sz="1200" b="0" i="1" smtClean="0">
                          <a:latin typeface="Cambria Math" panose="02040503050406030204" pitchFamily="18" charset="0"/>
                        </a:rPr>
                        <m:t>𝑆𝑉𝐹</m:t>
                      </m:r>
                      <m:r>
                        <a:rPr lang="nl-NL" sz="1200" b="0" i="1" baseline="-25000" smtClean="0">
                          <a:latin typeface="Cambria Math" panose="02040503050406030204" pitchFamily="18" charset="0"/>
                        </a:rPr>
                        <m:t>2</m:t>
                      </m:r>
                      <m:r>
                        <a:rPr lang="nl-NL" sz="1200" b="0" i="1" baseline="-25000" smtClean="0">
                          <a:latin typeface="Cambria Math" panose="02040503050406030204" pitchFamily="18" charset="0"/>
                        </a:rPr>
                        <m:t>𝐷</m:t>
                      </m:r>
                      <m:r>
                        <a:rPr lang="nl-NL" sz="1200" b="0" i="1" smtClean="0">
                          <a:latin typeface="Cambria Math" panose="02040503050406030204" pitchFamily="18" charset="0"/>
                        </a:rPr>
                        <m:t>=</m:t>
                      </m:r>
                      <m:r>
                        <m:rPr>
                          <m:sty m:val="p"/>
                        </m:rPr>
                        <a:rPr lang="nl-NL" sz="1200" b="0" i="0" smtClean="0">
                          <a:latin typeface="Cambria Math" panose="02040503050406030204" pitchFamily="18" charset="0"/>
                        </a:rPr>
                        <m:t>cos</m:t>
                      </m:r>
                      <m:r>
                        <a:rPr lang="nl-NL" sz="1200" b="0" i="1" smtClean="0">
                          <a:latin typeface="Cambria Math" panose="02040503050406030204" pitchFamily="18" charset="0"/>
                        </a:rPr>
                        <m:t>⁡(</m:t>
                      </m:r>
                      <m:func>
                        <m:funcPr>
                          <m:ctrlPr>
                            <a:rPr lang="nl-NL" sz="1200" b="0" i="1" smtClean="0">
                              <a:latin typeface="Cambria Math" panose="02040503050406030204" pitchFamily="18" charset="0"/>
                            </a:rPr>
                          </m:ctrlPr>
                        </m:funcPr>
                        <m:fName>
                          <m:r>
                            <m:rPr>
                              <m:sty m:val="p"/>
                            </m:rPr>
                            <a:rPr lang="nl-NL" sz="1200" b="0" i="0" smtClean="0">
                              <a:latin typeface="Cambria Math" panose="02040503050406030204" pitchFamily="18" charset="0"/>
                            </a:rPr>
                            <m:t>arctan</m:t>
                          </m:r>
                        </m:fName>
                        <m:e>
                          <m:d>
                            <m:dPr>
                              <m:ctrlPr>
                                <a:rPr lang="nl-NL" sz="1200" b="0" i="1" smtClean="0">
                                  <a:latin typeface="Cambria Math" panose="02040503050406030204" pitchFamily="18" charset="0"/>
                                </a:rPr>
                              </m:ctrlPr>
                            </m:dPr>
                            <m:e>
                              <m:f>
                                <m:fPr>
                                  <m:ctrlPr>
                                    <a:rPr lang="nl-NL" sz="1200" b="0" i="1" smtClean="0">
                                      <a:latin typeface="Cambria Math" panose="02040503050406030204" pitchFamily="18" charset="0"/>
                                    </a:rPr>
                                  </m:ctrlPr>
                                </m:fPr>
                                <m:num>
                                  <m:r>
                                    <a:rPr lang="nl-NL" sz="1200" b="0" i="1" smtClean="0">
                                      <a:latin typeface="Cambria Math" panose="02040503050406030204" pitchFamily="18" charset="0"/>
                                    </a:rPr>
                                    <m:t>𝐻</m:t>
                                  </m:r>
                                </m:num>
                                <m:den>
                                  <m:r>
                                    <a:rPr lang="nl-NL" sz="1200" b="0" i="1" smtClean="0">
                                      <a:latin typeface="Cambria Math" panose="02040503050406030204" pitchFamily="18" charset="0"/>
                                    </a:rPr>
                                    <m:t>0,5</m:t>
                                  </m:r>
                                  <m:r>
                                    <a:rPr lang="nl-NL" sz="1200" b="0" i="1" smtClean="0">
                                      <a:latin typeface="Cambria Math" panose="02040503050406030204" pitchFamily="18" charset="0"/>
                                    </a:rPr>
                                    <m:t>𝑊</m:t>
                                  </m:r>
                                </m:den>
                              </m:f>
                            </m:e>
                          </m:d>
                        </m:e>
                      </m:func>
                      <m:r>
                        <a:rPr lang="nl-NL" sz="1200" b="0" i="1" smtClean="0">
                          <a:latin typeface="Cambria Math" panose="02040503050406030204" pitchFamily="18" charset="0"/>
                        </a:rPr>
                        <m:t>)</m:t>
                      </m:r>
                    </m:oMath>
                  </m:oMathPara>
                </a14:m>
                <a:endParaRPr lang="nl-NL" sz="1200" dirty="0"/>
              </a:p>
            </p:txBody>
          </p:sp>
        </mc:Choice>
        <mc:Fallback xmlns="">
          <p:sp>
            <p:nvSpPr>
              <p:cNvPr id="4" name="Tekstvak 3">
                <a:extLst>
                  <a:ext uri="{FF2B5EF4-FFF2-40B4-BE49-F238E27FC236}">
                    <a16:creationId xmlns:a16="http://schemas.microsoft.com/office/drawing/2014/main" id="{D8B5FE44-F969-EA7C-3964-63E8CAD41B8A}"/>
                  </a:ext>
                </a:extLst>
              </p:cNvPr>
              <p:cNvSpPr txBox="1">
                <a:spLocks noRot="1" noChangeAspect="1" noMove="1" noResize="1" noEditPoints="1" noAdjustHandles="1" noChangeArrowheads="1" noChangeShapeType="1" noTextEdit="1"/>
              </p:cNvSpPr>
              <p:nvPr/>
            </p:nvSpPr>
            <p:spPr>
              <a:xfrm>
                <a:off x="7638556" y="4479567"/>
                <a:ext cx="4553444" cy="457561"/>
              </a:xfrm>
              <a:prstGeom prst="rect">
                <a:avLst/>
              </a:prstGeom>
              <a:blipFill>
                <a:blip r:embed="rId4"/>
                <a:stretch>
                  <a:fillRect/>
                </a:stretch>
              </a:blipFill>
            </p:spPr>
            <p:txBody>
              <a:bodyPr/>
              <a:lstStyle/>
              <a:p>
                <a:r>
                  <a:rPr lang="nl-NL">
                    <a:noFill/>
                  </a:rPr>
                  <a:t> </a:t>
                </a:r>
              </a:p>
            </p:txBody>
          </p:sp>
        </mc:Fallback>
      </mc:AlternateContent>
      <p:cxnSp>
        <p:nvCxnSpPr>
          <p:cNvPr id="5" name="Rechte verbindingslijn 4">
            <a:extLst>
              <a:ext uri="{FF2B5EF4-FFF2-40B4-BE49-F238E27FC236}">
                <a16:creationId xmlns:a16="http://schemas.microsoft.com/office/drawing/2014/main" id="{7F248084-CBA9-575F-7643-8BAB89F8C0D6}"/>
              </a:ext>
            </a:extLst>
          </p:cNvPr>
          <p:cNvCxnSpPr>
            <a:cxnSpLocks/>
          </p:cNvCxnSpPr>
          <p:nvPr/>
        </p:nvCxnSpPr>
        <p:spPr>
          <a:xfrm flipV="1">
            <a:off x="2876550" y="4000500"/>
            <a:ext cx="0" cy="178435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 name="Rechte verbindingslijn 8">
            <a:extLst>
              <a:ext uri="{FF2B5EF4-FFF2-40B4-BE49-F238E27FC236}">
                <a16:creationId xmlns:a16="http://schemas.microsoft.com/office/drawing/2014/main" id="{1AB49F69-B7C2-76EA-66DA-0E8F987EED06}"/>
              </a:ext>
            </a:extLst>
          </p:cNvPr>
          <p:cNvCxnSpPr/>
          <p:nvPr/>
        </p:nvCxnSpPr>
        <p:spPr>
          <a:xfrm flipH="1">
            <a:off x="1054100" y="4000500"/>
            <a:ext cx="18224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kstvak 1">
                <a:extLst>
                  <a:ext uri="{FF2B5EF4-FFF2-40B4-BE49-F238E27FC236}">
                    <a16:creationId xmlns:a16="http://schemas.microsoft.com/office/drawing/2014/main" id="{408C13EA-B6BE-5B0E-3751-94CC0B3B5543}"/>
                  </a:ext>
                </a:extLst>
              </p:cNvPr>
              <p:cNvSpPr txBox="1"/>
              <p:nvPr/>
            </p:nvSpPr>
            <p:spPr>
              <a:xfrm>
                <a:off x="695323" y="1790010"/>
                <a:ext cx="4477925" cy="501099"/>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nl-NL" sz="1600" dirty="0" err="1"/>
                  <a:t>UHImax</a:t>
                </a:r>
                <a:r>
                  <a:rPr lang="nl-NL" sz="1600" baseline="0" dirty="0"/>
                  <a:t> = (2 - SVF - </a:t>
                </a:r>
                <a:r>
                  <a:rPr lang="nl-NL" sz="1600" baseline="0" dirty="0" err="1"/>
                  <a:t>Fveg</a:t>
                </a:r>
                <a:r>
                  <a:rPr lang="nl-NL" sz="1600" baseline="0" dirty="0"/>
                  <a:t>) *</a:t>
                </a:r>
                <a14:m>
                  <m:oMath xmlns:m="http://schemas.openxmlformats.org/officeDocument/2006/math">
                    <m:rad>
                      <m:radPr>
                        <m:ctrlPr>
                          <a:rPr lang="nl-NL" sz="1600" i="1" baseline="0">
                            <a:latin typeface="Cambria Math" panose="02040503050406030204" pitchFamily="18" charset="0"/>
                          </a:rPr>
                        </m:ctrlPr>
                      </m:radPr>
                      <m:deg>
                        <m:r>
                          <m:rPr>
                            <m:brk m:alnAt="7"/>
                          </m:rPr>
                          <a:rPr lang="nl-NL" sz="1600" b="0" i="1" baseline="0">
                            <a:latin typeface="Cambria Math" panose="02040503050406030204" pitchFamily="18" charset="0"/>
                          </a:rPr>
                          <m:t>4</m:t>
                        </m:r>
                      </m:deg>
                      <m:e>
                        <m:f>
                          <m:fPr>
                            <m:ctrlPr>
                              <a:rPr lang="nl-NL" sz="1600" i="1" baseline="0">
                                <a:latin typeface="Cambria Math" panose="02040503050406030204" pitchFamily="18" charset="0"/>
                              </a:rPr>
                            </m:ctrlPr>
                          </m:fPr>
                          <m:num>
                            <m:r>
                              <a:rPr lang="nl-NL" sz="1600" b="0" i="1" baseline="0">
                                <a:latin typeface="Cambria Math" panose="02040503050406030204" pitchFamily="18" charset="0"/>
                              </a:rPr>
                              <m:t>𝑆</m:t>
                            </m:r>
                            <m:r>
                              <a:rPr lang="nl-NL" sz="1600" b="0" i="1" baseline="0">
                                <a:latin typeface="Cambria Math" panose="02040503050406030204" pitchFamily="18" charset="0"/>
                              </a:rPr>
                              <m:t>(</m:t>
                            </m:r>
                            <m:r>
                              <a:rPr lang="nl-NL" sz="1600" b="0" i="1" baseline="0">
                                <a:latin typeface="Cambria Math" panose="02040503050406030204" pitchFamily="18" charset="0"/>
                              </a:rPr>
                              <m:t>𝑡𝑚𝑎𝑥</m:t>
                            </m:r>
                            <m:r>
                              <a:rPr lang="nl-NL" sz="1600" b="0" i="1" baseline="0">
                                <a:latin typeface="Cambria Math" panose="02040503050406030204" pitchFamily="18" charset="0"/>
                              </a:rPr>
                              <m:t>−</m:t>
                            </m:r>
                            <m:r>
                              <a:rPr lang="nl-NL" sz="1600" b="0" i="1" baseline="0">
                                <a:latin typeface="Cambria Math" panose="02040503050406030204" pitchFamily="18" charset="0"/>
                              </a:rPr>
                              <m:t>𝑇𝑚𝑖𝑛</m:t>
                            </m:r>
                            <m:r>
                              <a:rPr lang="nl-NL" sz="1600" b="0" i="1" baseline="0">
                                <a:latin typeface="Cambria Math" panose="02040503050406030204" pitchFamily="18" charset="0"/>
                              </a:rPr>
                              <m:t>)</m:t>
                            </m:r>
                          </m:num>
                          <m:den>
                            <m:r>
                              <a:rPr lang="nl-NL" sz="1600" b="0" i="1" baseline="0">
                                <a:latin typeface="Cambria Math" panose="02040503050406030204" pitchFamily="18" charset="0"/>
                              </a:rPr>
                              <m:t>𝑢</m:t>
                            </m:r>
                          </m:den>
                        </m:f>
                      </m:e>
                    </m:rad>
                  </m:oMath>
                </a14:m>
                <a:r>
                  <a:rPr lang="nl-NL" sz="1600" baseline="0" dirty="0"/>
                  <a:t> </a:t>
                </a:r>
                <a:endParaRPr lang="nl-NL" sz="1600" dirty="0"/>
              </a:p>
            </p:txBody>
          </p:sp>
        </mc:Choice>
        <mc:Fallback xmlns="">
          <p:sp>
            <p:nvSpPr>
              <p:cNvPr id="12" name="Tekstvak 1">
                <a:extLst>
                  <a:ext uri="{FF2B5EF4-FFF2-40B4-BE49-F238E27FC236}">
                    <a16:creationId xmlns:a16="http://schemas.microsoft.com/office/drawing/2014/main" id="{408C13EA-B6BE-5B0E-3751-94CC0B3B5543}"/>
                  </a:ext>
                </a:extLst>
              </p:cNvPr>
              <p:cNvSpPr txBox="1">
                <a:spLocks noRot="1" noChangeAspect="1" noMove="1" noResize="1" noEditPoints="1" noAdjustHandles="1" noChangeArrowheads="1" noChangeShapeType="1" noTextEdit="1"/>
              </p:cNvSpPr>
              <p:nvPr/>
            </p:nvSpPr>
            <p:spPr>
              <a:xfrm>
                <a:off x="695323" y="1790010"/>
                <a:ext cx="4477925" cy="501099"/>
              </a:xfrm>
              <a:prstGeom prst="rect">
                <a:avLst/>
              </a:prstGeom>
              <a:blipFill>
                <a:blip r:embed="rId5"/>
                <a:stretch>
                  <a:fillRect l="-2721" b="-2439"/>
                </a:stretch>
              </a:blipFill>
            </p:spPr>
            <p:txBody>
              <a:bodyPr/>
              <a:lstStyle/>
              <a:p>
                <a:r>
                  <a:rPr lang="nl-NL">
                    <a:noFill/>
                  </a:rPr>
                  <a:t> </a:t>
                </a:r>
              </a:p>
            </p:txBody>
          </p:sp>
        </mc:Fallback>
      </mc:AlternateContent>
    </p:spTree>
    <p:extLst>
      <p:ext uri="{BB962C8B-B14F-4D97-AF65-F5344CB8AC3E}">
        <p14:creationId xmlns:p14="http://schemas.microsoft.com/office/powerpoint/2010/main" val="1307805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02D95690-7208-E8C6-9D7B-E6B1FAB8479B}"/>
              </a:ext>
            </a:extLst>
          </p:cNvPr>
          <p:cNvSpPr>
            <a:spLocks noGrp="1"/>
          </p:cNvSpPr>
          <p:nvPr>
            <p:ph type="title"/>
          </p:nvPr>
        </p:nvSpPr>
        <p:spPr>
          <a:xfrm>
            <a:off x="695323" y="728664"/>
            <a:ext cx="8092541" cy="494410"/>
          </a:xfrm>
        </p:spPr>
        <p:txBody>
          <a:bodyPr>
            <a:normAutofit fontScale="90000"/>
          </a:bodyPr>
          <a:lstStyle/>
          <a:p>
            <a:r>
              <a:rPr lang="en-US" dirty="0" err="1"/>
              <a:t>Invloed</a:t>
            </a:r>
            <a:r>
              <a:rPr lang="en-US" dirty="0"/>
              <a:t> </a:t>
            </a:r>
            <a:r>
              <a:rPr lang="en-US" dirty="0" err="1"/>
              <a:t>vegetatiefactor</a:t>
            </a:r>
            <a:r>
              <a:rPr lang="en-US" dirty="0"/>
              <a:t> </a:t>
            </a:r>
            <a:r>
              <a:rPr lang="en-US" dirty="0" err="1"/>
              <a:t>en</a:t>
            </a:r>
            <a:r>
              <a:rPr lang="en-US" dirty="0"/>
              <a:t> sky view factor op UHI</a:t>
            </a:r>
          </a:p>
        </p:txBody>
      </p:sp>
      <p:graphicFrame>
        <p:nvGraphicFramePr>
          <p:cNvPr id="10" name="Grafiek 9">
            <a:extLst>
              <a:ext uri="{FF2B5EF4-FFF2-40B4-BE49-F238E27FC236}">
                <a16:creationId xmlns:a16="http://schemas.microsoft.com/office/drawing/2014/main" id="{3B1A1A94-C995-44EF-B2AC-9207FAA9E890}"/>
              </a:ext>
            </a:extLst>
          </p:cNvPr>
          <p:cNvGraphicFramePr>
            <a:graphicFrameLocks/>
          </p:cNvGraphicFramePr>
          <p:nvPr>
            <p:extLst>
              <p:ext uri="{D42A27DB-BD31-4B8C-83A1-F6EECF244321}">
                <p14:modId xmlns:p14="http://schemas.microsoft.com/office/powerpoint/2010/main" val="2905974571"/>
              </p:ext>
            </p:extLst>
          </p:nvPr>
        </p:nvGraphicFramePr>
        <p:xfrm>
          <a:off x="6438378" y="1494706"/>
          <a:ext cx="5227151" cy="4634630"/>
        </p:xfrm>
        <a:graphic>
          <a:graphicData uri="http://schemas.openxmlformats.org/drawingml/2006/chart">
            <c:chart xmlns:c="http://schemas.openxmlformats.org/drawingml/2006/chart" xmlns:r="http://schemas.openxmlformats.org/officeDocument/2006/relationships" r:id="rId2"/>
          </a:graphicData>
        </a:graphic>
      </p:graphicFrame>
      <p:pic>
        <p:nvPicPr>
          <p:cNvPr id="5" name="Afbeelding 4">
            <a:extLst>
              <a:ext uri="{FF2B5EF4-FFF2-40B4-BE49-F238E27FC236}">
                <a16:creationId xmlns:a16="http://schemas.microsoft.com/office/drawing/2014/main" id="{C01B6809-BF71-22F0-A5E3-F4C68E90AA85}"/>
              </a:ext>
            </a:extLst>
          </p:cNvPr>
          <p:cNvPicPr>
            <a:picLocks noChangeAspect="1"/>
          </p:cNvPicPr>
          <p:nvPr/>
        </p:nvPicPr>
        <p:blipFill>
          <a:blip r:embed="rId3"/>
          <a:stretch>
            <a:fillRect/>
          </a:stretch>
        </p:blipFill>
        <p:spPr>
          <a:xfrm>
            <a:off x="695324" y="2249424"/>
            <a:ext cx="2419352" cy="2587168"/>
          </a:xfrm>
          <a:prstGeom prst="rect">
            <a:avLst/>
          </a:prstGeom>
        </p:spPr>
      </p:pic>
      <p:pic>
        <p:nvPicPr>
          <p:cNvPr id="8" name="Afbeelding 7">
            <a:extLst>
              <a:ext uri="{FF2B5EF4-FFF2-40B4-BE49-F238E27FC236}">
                <a16:creationId xmlns:a16="http://schemas.microsoft.com/office/drawing/2014/main" id="{7244C190-80DF-339C-686F-3CD867A4078C}"/>
              </a:ext>
            </a:extLst>
          </p:cNvPr>
          <p:cNvPicPr>
            <a:picLocks noChangeAspect="1"/>
          </p:cNvPicPr>
          <p:nvPr/>
        </p:nvPicPr>
        <p:blipFill>
          <a:blip r:embed="rId4"/>
          <a:stretch>
            <a:fillRect/>
          </a:stretch>
        </p:blipFill>
        <p:spPr>
          <a:xfrm>
            <a:off x="695323" y="5008660"/>
            <a:ext cx="4542034" cy="1120676"/>
          </a:xfrm>
          <a:prstGeom prst="rect">
            <a:avLst/>
          </a:prstGeom>
        </p:spPr>
      </p:pic>
      <mc:AlternateContent xmlns:mc="http://schemas.openxmlformats.org/markup-compatibility/2006" xmlns:a14="http://schemas.microsoft.com/office/drawing/2010/main">
        <mc:Choice Requires="a14">
          <p:sp>
            <p:nvSpPr>
              <p:cNvPr id="2" name="Tekstvak 1">
                <a:extLst>
                  <a:ext uri="{FF2B5EF4-FFF2-40B4-BE49-F238E27FC236}">
                    <a16:creationId xmlns:a16="http://schemas.microsoft.com/office/drawing/2014/main" id="{F0077961-A08B-C0B0-F1B0-C096AEA8D061}"/>
                  </a:ext>
                </a:extLst>
              </p:cNvPr>
              <p:cNvSpPr txBox="1"/>
              <p:nvPr/>
            </p:nvSpPr>
            <p:spPr>
              <a:xfrm>
                <a:off x="695323" y="1790010"/>
                <a:ext cx="4477925" cy="501099"/>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nl-NL" sz="1600" dirty="0" err="1"/>
                  <a:t>UHImax</a:t>
                </a:r>
                <a:r>
                  <a:rPr lang="nl-NL" sz="1600" baseline="0" dirty="0"/>
                  <a:t> = (2 - SVF - </a:t>
                </a:r>
                <a:r>
                  <a:rPr lang="nl-NL" sz="1600" baseline="0" dirty="0" err="1"/>
                  <a:t>Fveg</a:t>
                </a:r>
                <a:r>
                  <a:rPr lang="nl-NL" sz="1600" baseline="0" dirty="0"/>
                  <a:t>) *</a:t>
                </a:r>
                <a14:m>
                  <m:oMath xmlns:m="http://schemas.openxmlformats.org/officeDocument/2006/math">
                    <m:rad>
                      <m:radPr>
                        <m:ctrlPr>
                          <a:rPr lang="nl-NL" sz="1600" i="1" baseline="0">
                            <a:latin typeface="Cambria Math" panose="02040503050406030204" pitchFamily="18" charset="0"/>
                          </a:rPr>
                        </m:ctrlPr>
                      </m:radPr>
                      <m:deg>
                        <m:r>
                          <m:rPr>
                            <m:brk m:alnAt="7"/>
                          </m:rPr>
                          <a:rPr lang="nl-NL" sz="1600" b="0" i="1" baseline="0">
                            <a:latin typeface="Cambria Math" panose="02040503050406030204" pitchFamily="18" charset="0"/>
                          </a:rPr>
                          <m:t>4</m:t>
                        </m:r>
                      </m:deg>
                      <m:e>
                        <m:f>
                          <m:fPr>
                            <m:ctrlPr>
                              <a:rPr lang="nl-NL" sz="1600" i="1" baseline="0">
                                <a:latin typeface="Cambria Math" panose="02040503050406030204" pitchFamily="18" charset="0"/>
                              </a:rPr>
                            </m:ctrlPr>
                          </m:fPr>
                          <m:num>
                            <m:r>
                              <a:rPr lang="nl-NL" sz="1600" b="0" i="1" baseline="0">
                                <a:latin typeface="Cambria Math" panose="02040503050406030204" pitchFamily="18" charset="0"/>
                              </a:rPr>
                              <m:t>𝑆</m:t>
                            </m:r>
                            <m:r>
                              <a:rPr lang="nl-NL" sz="1600" b="0" i="1" baseline="0">
                                <a:latin typeface="Cambria Math" panose="02040503050406030204" pitchFamily="18" charset="0"/>
                              </a:rPr>
                              <m:t>(</m:t>
                            </m:r>
                            <m:r>
                              <a:rPr lang="nl-NL" sz="1600" b="0" i="1" baseline="0">
                                <a:latin typeface="Cambria Math" panose="02040503050406030204" pitchFamily="18" charset="0"/>
                              </a:rPr>
                              <m:t>𝑡𝑚𝑎𝑥</m:t>
                            </m:r>
                            <m:r>
                              <a:rPr lang="nl-NL" sz="1600" b="0" i="1" baseline="0">
                                <a:latin typeface="Cambria Math" panose="02040503050406030204" pitchFamily="18" charset="0"/>
                              </a:rPr>
                              <m:t>−</m:t>
                            </m:r>
                            <m:r>
                              <a:rPr lang="nl-NL" sz="1600" b="0" i="1" baseline="0">
                                <a:latin typeface="Cambria Math" panose="02040503050406030204" pitchFamily="18" charset="0"/>
                              </a:rPr>
                              <m:t>𝑇𝑚𝑖𝑛</m:t>
                            </m:r>
                            <m:r>
                              <a:rPr lang="nl-NL" sz="1600" b="0" i="1" baseline="0">
                                <a:latin typeface="Cambria Math" panose="02040503050406030204" pitchFamily="18" charset="0"/>
                              </a:rPr>
                              <m:t>)</m:t>
                            </m:r>
                          </m:num>
                          <m:den>
                            <m:r>
                              <a:rPr lang="nl-NL" sz="1600" b="0" i="1" baseline="0">
                                <a:latin typeface="Cambria Math" panose="02040503050406030204" pitchFamily="18" charset="0"/>
                              </a:rPr>
                              <m:t>𝑢</m:t>
                            </m:r>
                          </m:den>
                        </m:f>
                      </m:e>
                    </m:rad>
                  </m:oMath>
                </a14:m>
                <a:r>
                  <a:rPr lang="nl-NL" sz="1600" baseline="0" dirty="0"/>
                  <a:t> </a:t>
                </a:r>
                <a:endParaRPr lang="nl-NL" sz="1600" dirty="0"/>
              </a:p>
            </p:txBody>
          </p:sp>
        </mc:Choice>
        <mc:Fallback xmlns="">
          <p:sp>
            <p:nvSpPr>
              <p:cNvPr id="2" name="Tekstvak 1">
                <a:extLst>
                  <a:ext uri="{FF2B5EF4-FFF2-40B4-BE49-F238E27FC236}">
                    <a16:creationId xmlns:a16="http://schemas.microsoft.com/office/drawing/2014/main" id="{F0077961-A08B-C0B0-F1B0-C096AEA8D061}"/>
                  </a:ext>
                </a:extLst>
              </p:cNvPr>
              <p:cNvSpPr txBox="1">
                <a:spLocks noRot="1" noChangeAspect="1" noMove="1" noResize="1" noEditPoints="1" noAdjustHandles="1" noChangeArrowheads="1" noChangeShapeType="1" noTextEdit="1"/>
              </p:cNvSpPr>
              <p:nvPr/>
            </p:nvSpPr>
            <p:spPr>
              <a:xfrm>
                <a:off x="695323" y="1790010"/>
                <a:ext cx="4477925" cy="501099"/>
              </a:xfrm>
              <a:prstGeom prst="rect">
                <a:avLst/>
              </a:prstGeom>
              <a:blipFill>
                <a:blip r:embed="rId5"/>
                <a:stretch>
                  <a:fillRect l="-2721" b="-2439"/>
                </a:stretch>
              </a:blipFill>
            </p:spPr>
            <p:txBody>
              <a:bodyPr/>
              <a:lstStyle/>
              <a:p>
                <a:r>
                  <a:rPr lang="nl-NL">
                    <a:noFill/>
                  </a:rPr>
                  <a:t> </a:t>
                </a:r>
              </a:p>
            </p:txBody>
          </p:sp>
        </mc:Fallback>
      </mc:AlternateContent>
    </p:spTree>
    <p:extLst>
      <p:ext uri="{BB962C8B-B14F-4D97-AF65-F5344CB8AC3E}">
        <p14:creationId xmlns:p14="http://schemas.microsoft.com/office/powerpoint/2010/main" val="2634697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el 151">
            <a:extLst>
              <a:ext uri="{FF2B5EF4-FFF2-40B4-BE49-F238E27FC236}">
                <a16:creationId xmlns:a16="http://schemas.microsoft.com/office/drawing/2014/main" id="{1E08EE25-37BA-0D45-80BC-7AC1BF913B01}"/>
              </a:ext>
            </a:extLst>
          </p:cNvPr>
          <p:cNvSpPr>
            <a:spLocks noGrp="1"/>
          </p:cNvSpPr>
          <p:nvPr>
            <p:ph type="title"/>
          </p:nvPr>
        </p:nvSpPr>
        <p:spPr>
          <a:xfrm>
            <a:off x="4199607" y="685815"/>
            <a:ext cx="3792786" cy="494411"/>
          </a:xfrm>
        </p:spPr>
        <p:txBody>
          <a:bodyPr/>
          <a:lstStyle/>
          <a:p>
            <a:r>
              <a:rPr lang="nl-NL" dirty="0"/>
              <a:t>Koelprincipes</a:t>
            </a:r>
          </a:p>
        </p:txBody>
      </p:sp>
      <p:pic>
        <p:nvPicPr>
          <p:cNvPr id="21" name="Tijdelijke aanduiding voor afbeelding 20">
            <a:extLst>
              <a:ext uri="{FF2B5EF4-FFF2-40B4-BE49-F238E27FC236}">
                <a16:creationId xmlns:a16="http://schemas.microsoft.com/office/drawing/2014/main" id="{02F22219-C9A8-7E44-826E-E19C77ACEE0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 b="3"/>
          <a:stretch/>
        </p:blipFill>
        <p:spPr>
          <a:xfrm>
            <a:off x="859805" y="2065524"/>
            <a:ext cx="1667152" cy="1667064"/>
          </a:xfrm>
        </p:spPr>
      </p:pic>
      <p:pic>
        <p:nvPicPr>
          <p:cNvPr id="23" name="Tijdelijke aanduiding voor afbeelding 22">
            <a:extLst>
              <a:ext uri="{FF2B5EF4-FFF2-40B4-BE49-F238E27FC236}">
                <a16:creationId xmlns:a16="http://schemas.microsoft.com/office/drawing/2014/main" id="{6115158A-D7EA-A347-9932-366F95DFFAC2}"/>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t="3" b="3"/>
          <a:stretch/>
        </p:blipFill>
        <p:spPr>
          <a:xfrm>
            <a:off x="3770807" y="1976278"/>
            <a:ext cx="1830387" cy="1830290"/>
          </a:xfrm>
        </p:spPr>
      </p:pic>
      <p:pic>
        <p:nvPicPr>
          <p:cNvPr id="27" name="Tijdelijke aanduiding voor afbeelding 26">
            <a:extLst>
              <a:ext uri="{FF2B5EF4-FFF2-40B4-BE49-F238E27FC236}">
                <a16:creationId xmlns:a16="http://schemas.microsoft.com/office/drawing/2014/main" id="{6C574EBC-759C-4144-951D-2E84EC194715}"/>
              </a:ext>
            </a:extLst>
          </p:cNvPr>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l="9553" r="9553"/>
          <a:stretch/>
        </p:blipFill>
        <p:spPr>
          <a:xfrm>
            <a:off x="9562997" y="1976278"/>
            <a:ext cx="1830387" cy="1830290"/>
          </a:xfrm>
        </p:spPr>
      </p:pic>
      <p:pic>
        <p:nvPicPr>
          <p:cNvPr id="25" name="Tijdelijke aanduiding voor afbeelding 24">
            <a:extLst>
              <a:ext uri="{FF2B5EF4-FFF2-40B4-BE49-F238E27FC236}">
                <a16:creationId xmlns:a16="http://schemas.microsoft.com/office/drawing/2014/main" id="{40E6FA8B-A39E-DD4E-A60C-F7187D88FF49}"/>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3" b="3"/>
          <a:stretch/>
        </p:blipFill>
        <p:spPr>
          <a:xfrm rot="5400000">
            <a:off x="6666902" y="1976278"/>
            <a:ext cx="1830387" cy="1830290"/>
          </a:xfrm>
        </p:spPr>
      </p:pic>
      <p:sp>
        <p:nvSpPr>
          <p:cNvPr id="9" name="Tijdelijke aanduiding voor tekst 8">
            <a:extLst>
              <a:ext uri="{FF2B5EF4-FFF2-40B4-BE49-F238E27FC236}">
                <a16:creationId xmlns:a16="http://schemas.microsoft.com/office/drawing/2014/main" id="{43099BED-45BC-7641-993F-D67869B9B7FC}"/>
              </a:ext>
            </a:extLst>
          </p:cNvPr>
          <p:cNvSpPr>
            <a:spLocks noGrp="1"/>
          </p:cNvSpPr>
          <p:nvPr>
            <p:ph type="body" sz="quarter" idx="24"/>
          </p:nvPr>
        </p:nvSpPr>
        <p:spPr>
          <a:xfrm>
            <a:off x="874713" y="4069664"/>
            <a:ext cx="1830386" cy="354866"/>
          </a:xfrm>
        </p:spPr>
        <p:txBody>
          <a:bodyPr/>
          <a:lstStyle/>
          <a:p>
            <a:r>
              <a:rPr lang="nl-NL" dirty="0"/>
              <a:t>Reflectie</a:t>
            </a:r>
          </a:p>
        </p:txBody>
      </p:sp>
      <p:sp>
        <p:nvSpPr>
          <p:cNvPr id="10" name="Tijdelijke aanduiding voor tekst 9">
            <a:extLst>
              <a:ext uri="{FF2B5EF4-FFF2-40B4-BE49-F238E27FC236}">
                <a16:creationId xmlns:a16="http://schemas.microsoft.com/office/drawing/2014/main" id="{7812E177-B5E7-B449-B8AF-E3BCE4D44615}"/>
              </a:ext>
            </a:extLst>
          </p:cNvPr>
          <p:cNvSpPr>
            <a:spLocks noGrp="1"/>
          </p:cNvSpPr>
          <p:nvPr>
            <p:ph type="body" sz="quarter" idx="25"/>
          </p:nvPr>
        </p:nvSpPr>
        <p:spPr>
          <a:xfrm>
            <a:off x="3775820" y="4069663"/>
            <a:ext cx="1825373" cy="354865"/>
          </a:xfrm>
        </p:spPr>
        <p:txBody>
          <a:bodyPr>
            <a:normAutofit/>
          </a:bodyPr>
          <a:lstStyle/>
          <a:p>
            <a:r>
              <a:rPr lang="nl-NL" dirty="0"/>
              <a:t>Schaduw</a:t>
            </a:r>
          </a:p>
        </p:txBody>
      </p:sp>
      <p:sp>
        <p:nvSpPr>
          <p:cNvPr id="12" name="Tijdelijke aanduiding voor tekst 11">
            <a:extLst>
              <a:ext uri="{FF2B5EF4-FFF2-40B4-BE49-F238E27FC236}">
                <a16:creationId xmlns:a16="http://schemas.microsoft.com/office/drawing/2014/main" id="{0276AA92-433C-5D44-96DB-713922663F7D}"/>
              </a:ext>
            </a:extLst>
          </p:cNvPr>
          <p:cNvSpPr>
            <a:spLocks noGrp="1"/>
          </p:cNvSpPr>
          <p:nvPr>
            <p:ph type="body" sz="quarter" idx="27"/>
          </p:nvPr>
        </p:nvSpPr>
        <p:spPr>
          <a:xfrm>
            <a:off x="6676920" y="4069664"/>
            <a:ext cx="1830387" cy="354866"/>
          </a:xfrm>
        </p:spPr>
        <p:txBody>
          <a:bodyPr>
            <a:normAutofit/>
          </a:bodyPr>
          <a:lstStyle/>
          <a:p>
            <a:r>
              <a:rPr lang="nl-NL" dirty="0"/>
              <a:t>Ventilatie</a:t>
            </a:r>
          </a:p>
        </p:txBody>
      </p:sp>
      <p:sp>
        <p:nvSpPr>
          <p:cNvPr id="14" name="Tijdelijke aanduiding voor tekst 13">
            <a:extLst>
              <a:ext uri="{FF2B5EF4-FFF2-40B4-BE49-F238E27FC236}">
                <a16:creationId xmlns:a16="http://schemas.microsoft.com/office/drawing/2014/main" id="{979FF339-BAAE-CD46-8671-5FD443081746}"/>
              </a:ext>
            </a:extLst>
          </p:cNvPr>
          <p:cNvSpPr>
            <a:spLocks noGrp="1"/>
          </p:cNvSpPr>
          <p:nvPr>
            <p:ph type="body" sz="quarter" idx="29"/>
          </p:nvPr>
        </p:nvSpPr>
        <p:spPr>
          <a:xfrm>
            <a:off x="9573016" y="4069663"/>
            <a:ext cx="1820368" cy="354837"/>
          </a:xfrm>
        </p:spPr>
        <p:txBody>
          <a:bodyPr>
            <a:normAutofit/>
          </a:bodyPr>
          <a:lstStyle/>
          <a:p>
            <a:r>
              <a:rPr lang="nl-NL" dirty="0"/>
              <a:t>Verdamping</a:t>
            </a:r>
          </a:p>
        </p:txBody>
      </p:sp>
      <p:cxnSp>
        <p:nvCxnSpPr>
          <p:cNvPr id="159" name="Rechte verbindingslijn 158">
            <a:extLst>
              <a:ext uri="{FF2B5EF4-FFF2-40B4-BE49-F238E27FC236}">
                <a16:creationId xmlns:a16="http://schemas.microsoft.com/office/drawing/2014/main" id="{A13BE80B-E317-8246-96FB-A773F758EB48}"/>
              </a:ext>
            </a:extLst>
          </p:cNvPr>
          <p:cNvCxnSpPr>
            <a:cxnSpLocks/>
          </p:cNvCxnSpPr>
          <p:nvPr/>
        </p:nvCxnSpPr>
        <p:spPr>
          <a:xfrm>
            <a:off x="2779713" y="2899056"/>
            <a:ext cx="865187" cy="0"/>
          </a:xfrm>
          <a:prstGeom prst="line">
            <a:avLst/>
          </a:prstGeom>
          <a:ln w="825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2" name="Rechte verbindingslijn 161">
            <a:extLst>
              <a:ext uri="{FF2B5EF4-FFF2-40B4-BE49-F238E27FC236}">
                <a16:creationId xmlns:a16="http://schemas.microsoft.com/office/drawing/2014/main" id="{28508741-268B-934D-8A1A-001162468B53}"/>
              </a:ext>
            </a:extLst>
          </p:cNvPr>
          <p:cNvCxnSpPr>
            <a:cxnSpLocks/>
          </p:cNvCxnSpPr>
          <p:nvPr/>
        </p:nvCxnSpPr>
        <p:spPr>
          <a:xfrm>
            <a:off x="5688013" y="2899056"/>
            <a:ext cx="865187" cy="0"/>
          </a:xfrm>
          <a:prstGeom prst="line">
            <a:avLst/>
          </a:prstGeom>
          <a:ln w="825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3" name="Rechte verbindingslijn 162">
            <a:extLst>
              <a:ext uri="{FF2B5EF4-FFF2-40B4-BE49-F238E27FC236}">
                <a16:creationId xmlns:a16="http://schemas.microsoft.com/office/drawing/2014/main" id="{24DF55AC-24A4-704D-A55C-1C85B019DFB2}"/>
              </a:ext>
            </a:extLst>
          </p:cNvPr>
          <p:cNvCxnSpPr>
            <a:cxnSpLocks/>
          </p:cNvCxnSpPr>
          <p:nvPr/>
        </p:nvCxnSpPr>
        <p:spPr>
          <a:xfrm>
            <a:off x="8596313" y="2902512"/>
            <a:ext cx="865187" cy="0"/>
          </a:xfrm>
          <a:prstGeom prst="line">
            <a:avLst/>
          </a:prstGeom>
          <a:ln w="825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tekst 2">
            <a:extLst>
              <a:ext uri="{FF2B5EF4-FFF2-40B4-BE49-F238E27FC236}">
                <a16:creationId xmlns:a16="http://schemas.microsoft.com/office/drawing/2014/main" id="{2A23D04C-964D-4F45-90C6-CC0CE29C89F3}"/>
              </a:ext>
            </a:extLst>
          </p:cNvPr>
          <p:cNvSpPr>
            <a:spLocks noGrp="1"/>
          </p:cNvSpPr>
          <p:nvPr>
            <p:ph type="body" sz="quarter" idx="37"/>
          </p:nvPr>
        </p:nvSpPr>
        <p:spPr/>
        <p:txBody>
          <a:bodyPr/>
          <a:lstStyle/>
          <a:p>
            <a:endParaRPr lang="nl-NL"/>
          </a:p>
        </p:txBody>
      </p:sp>
      <p:sp>
        <p:nvSpPr>
          <p:cNvPr id="5" name="Tijdelijke aanduiding voor tekst 4">
            <a:extLst>
              <a:ext uri="{FF2B5EF4-FFF2-40B4-BE49-F238E27FC236}">
                <a16:creationId xmlns:a16="http://schemas.microsoft.com/office/drawing/2014/main" id="{7DC9954D-2F3D-4626-B974-D9640263E2AE}"/>
              </a:ext>
            </a:extLst>
          </p:cNvPr>
          <p:cNvSpPr>
            <a:spLocks noGrp="1"/>
          </p:cNvSpPr>
          <p:nvPr>
            <p:ph type="body" sz="quarter" idx="33"/>
          </p:nvPr>
        </p:nvSpPr>
        <p:spPr/>
        <p:txBody>
          <a:bodyPr/>
          <a:lstStyle/>
          <a:p>
            <a:endParaRPr lang="nl-NL"/>
          </a:p>
        </p:txBody>
      </p:sp>
      <p:sp>
        <p:nvSpPr>
          <p:cNvPr id="7" name="Tijdelijke aanduiding voor tekst 6">
            <a:extLst>
              <a:ext uri="{FF2B5EF4-FFF2-40B4-BE49-F238E27FC236}">
                <a16:creationId xmlns:a16="http://schemas.microsoft.com/office/drawing/2014/main" id="{72046758-1162-434C-B46E-F8F423E38467}"/>
              </a:ext>
            </a:extLst>
          </p:cNvPr>
          <p:cNvSpPr>
            <a:spLocks noGrp="1"/>
          </p:cNvSpPr>
          <p:nvPr>
            <p:ph type="body" sz="quarter" idx="34"/>
          </p:nvPr>
        </p:nvSpPr>
        <p:spPr/>
        <p:txBody>
          <a:bodyPr/>
          <a:lstStyle/>
          <a:p>
            <a:endParaRPr lang="nl-NL"/>
          </a:p>
        </p:txBody>
      </p:sp>
      <p:sp>
        <p:nvSpPr>
          <p:cNvPr id="20" name="Tijdelijke aanduiding voor tekst 19">
            <a:extLst>
              <a:ext uri="{FF2B5EF4-FFF2-40B4-BE49-F238E27FC236}">
                <a16:creationId xmlns:a16="http://schemas.microsoft.com/office/drawing/2014/main" id="{420D94C3-6A4B-4819-9349-F04EF7FF868D}"/>
              </a:ext>
            </a:extLst>
          </p:cNvPr>
          <p:cNvSpPr>
            <a:spLocks noGrp="1"/>
          </p:cNvSpPr>
          <p:nvPr>
            <p:ph type="body" sz="quarter" idx="35"/>
          </p:nvPr>
        </p:nvSpPr>
        <p:spPr/>
        <p:txBody>
          <a:bodyPr/>
          <a:lstStyle/>
          <a:p>
            <a:endParaRPr lang="nl-NL"/>
          </a:p>
        </p:txBody>
      </p:sp>
      <p:sp>
        <p:nvSpPr>
          <p:cNvPr id="28" name="Tijdelijke aanduiding voor tekst 27">
            <a:extLst>
              <a:ext uri="{FF2B5EF4-FFF2-40B4-BE49-F238E27FC236}">
                <a16:creationId xmlns:a16="http://schemas.microsoft.com/office/drawing/2014/main" id="{846C9F79-1932-4A2E-8645-51BF8015CB56}"/>
              </a:ext>
            </a:extLst>
          </p:cNvPr>
          <p:cNvSpPr>
            <a:spLocks noGrp="1"/>
          </p:cNvSpPr>
          <p:nvPr>
            <p:ph type="body" sz="quarter" idx="38"/>
          </p:nvPr>
        </p:nvSpPr>
        <p:spPr/>
        <p:txBody>
          <a:bodyPr/>
          <a:lstStyle/>
          <a:p>
            <a:endParaRPr lang="nl-NL" dirty="0"/>
          </a:p>
        </p:txBody>
      </p:sp>
      <p:sp>
        <p:nvSpPr>
          <p:cNvPr id="30" name="Tijdelijke aanduiding voor tekst 29">
            <a:extLst>
              <a:ext uri="{FF2B5EF4-FFF2-40B4-BE49-F238E27FC236}">
                <a16:creationId xmlns:a16="http://schemas.microsoft.com/office/drawing/2014/main" id="{B78E77F3-7EED-4DD4-B6ED-46D3AABC1570}"/>
              </a:ext>
            </a:extLst>
          </p:cNvPr>
          <p:cNvSpPr>
            <a:spLocks noGrp="1"/>
          </p:cNvSpPr>
          <p:nvPr>
            <p:ph type="body" sz="quarter" idx="26"/>
          </p:nvPr>
        </p:nvSpPr>
        <p:spPr/>
        <p:txBody>
          <a:bodyPr/>
          <a:lstStyle/>
          <a:p>
            <a:endParaRPr lang="nl-NL"/>
          </a:p>
        </p:txBody>
      </p:sp>
      <p:sp>
        <p:nvSpPr>
          <p:cNvPr id="96" name="Tijdelijke aanduiding voor tekst 95">
            <a:extLst>
              <a:ext uri="{FF2B5EF4-FFF2-40B4-BE49-F238E27FC236}">
                <a16:creationId xmlns:a16="http://schemas.microsoft.com/office/drawing/2014/main" id="{88BBDA45-8952-427A-B961-5FEDE86DDD7D}"/>
              </a:ext>
            </a:extLst>
          </p:cNvPr>
          <p:cNvSpPr>
            <a:spLocks noGrp="1"/>
          </p:cNvSpPr>
          <p:nvPr>
            <p:ph type="body" sz="quarter" idx="28"/>
          </p:nvPr>
        </p:nvSpPr>
        <p:spPr/>
        <p:txBody>
          <a:bodyPr/>
          <a:lstStyle/>
          <a:p>
            <a:endParaRPr lang="nl-NL"/>
          </a:p>
        </p:txBody>
      </p:sp>
      <p:sp>
        <p:nvSpPr>
          <p:cNvPr id="98" name="Tijdelijke aanduiding voor tekst 97">
            <a:extLst>
              <a:ext uri="{FF2B5EF4-FFF2-40B4-BE49-F238E27FC236}">
                <a16:creationId xmlns:a16="http://schemas.microsoft.com/office/drawing/2014/main" id="{21A8AF3C-5770-45C1-9435-C5FAAED27CAC}"/>
              </a:ext>
            </a:extLst>
          </p:cNvPr>
          <p:cNvSpPr>
            <a:spLocks noGrp="1"/>
          </p:cNvSpPr>
          <p:nvPr>
            <p:ph type="body" sz="quarter" idx="30"/>
          </p:nvPr>
        </p:nvSpPr>
        <p:spPr/>
        <p:txBody>
          <a:bodyPr/>
          <a:lstStyle/>
          <a:p>
            <a:endParaRPr lang="nl-NL"/>
          </a:p>
        </p:txBody>
      </p:sp>
    </p:spTree>
    <p:extLst>
      <p:ext uri="{BB962C8B-B14F-4D97-AF65-F5344CB8AC3E}">
        <p14:creationId xmlns:p14="http://schemas.microsoft.com/office/powerpoint/2010/main" val="2150062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el 151">
            <a:extLst>
              <a:ext uri="{FF2B5EF4-FFF2-40B4-BE49-F238E27FC236}">
                <a16:creationId xmlns:a16="http://schemas.microsoft.com/office/drawing/2014/main" id="{1E08EE25-37BA-0D45-80BC-7AC1BF913B01}"/>
              </a:ext>
            </a:extLst>
          </p:cNvPr>
          <p:cNvSpPr>
            <a:spLocks noGrp="1"/>
          </p:cNvSpPr>
          <p:nvPr>
            <p:ph type="title"/>
          </p:nvPr>
        </p:nvSpPr>
        <p:spPr>
          <a:xfrm>
            <a:off x="4199607" y="685815"/>
            <a:ext cx="3792786" cy="494411"/>
          </a:xfrm>
        </p:spPr>
        <p:txBody>
          <a:bodyPr/>
          <a:lstStyle/>
          <a:p>
            <a:r>
              <a:rPr lang="nl-NL" dirty="0"/>
              <a:t>Ontwerpmaatregelen</a:t>
            </a:r>
          </a:p>
        </p:txBody>
      </p:sp>
      <p:pic>
        <p:nvPicPr>
          <p:cNvPr id="21" name="Tijdelijke aanduiding voor afbeelding 20">
            <a:extLst>
              <a:ext uri="{FF2B5EF4-FFF2-40B4-BE49-F238E27FC236}">
                <a16:creationId xmlns:a16="http://schemas.microsoft.com/office/drawing/2014/main" id="{02F22219-C9A8-7E44-826E-E19C77ACEE0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899" r="21899"/>
          <a:stretch/>
        </p:blipFill>
        <p:spPr>
          <a:xfrm>
            <a:off x="859805" y="2065524"/>
            <a:ext cx="1667152" cy="1667064"/>
          </a:xfrm>
        </p:spPr>
      </p:pic>
      <p:pic>
        <p:nvPicPr>
          <p:cNvPr id="23" name="Tijdelijke aanduiding voor afbeelding 22">
            <a:extLst>
              <a:ext uri="{FF2B5EF4-FFF2-40B4-BE49-F238E27FC236}">
                <a16:creationId xmlns:a16="http://schemas.microsoft.com/office/drawing/2014/main" id="{6115158A-D7EA-A347-9932-366F95DFFAC2}"/>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16665" r="16665"/>
          <a:stretch/>
        </p:blipFill>
        <p:spPr>
          <a:xfrm>
            <a:off x="5051864" y="1983911"/>
            <a:ext cx="1830387" cy="1830290"/>
          </a:xfrm>
        </p:spPr>
      </p:pic>
      <p:pic>
        <p:nvPicPr>
          <p:cNvPr id="25" name="Tijdelijke aanduiding voor afbeelding 24">
            <a:extLst>
              <a:ext uri="{FF2B5EF4-FFF2-40B4-BE49-F238E27FC236}">
                <a16:creationId xmlns:a16="http://schemas.microsoft.com/office/drawing/2014/main" id="{40E6FA8B-A39E-DD4E-A60C-F7187D88FF49}"/>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l="16998" r="16998"/>
          <a:stretch/>
        </p:blipFill>
        <p:spPr>
          <a:xfrm>
            <a:off x="9412287" y="1976278"/>
            <a:ext cx="1830387" cy="1830290"/>
          </a:xfrm>
        </p:spPr>
      </p:pic>
      <p:sp>
        <p:nvSpPr>
          <p:cNvPr id="9" name="Tijdelijke aanduiding voor tekst 8">
            <a:extLst>
              <a:ext uri="{FF2B5EF4-FFF2-40B4-BE49-F238E27FC236}">
                <a16:creationId xmlns:a16="http://schemas.microsoft.com/office/drawing/2014/main" id="{43099BED-45BC-7641-993F-D67869B9B7FC}"/>
              </a:ext>
            </a:extLst>
          </p:cNvPr>
          <p:cNvSpPr>
            <a:spLocks noGrp="1"/>
          </p:cNvSpPr>
          <p:nvPr>
            <p:ph type="body" sz="quarter" idx="24"/>
          </p:nvPr>
        </p:nvSpPr>
        <p:spPr>
          <a:xfrm>
            <a:off x="874713" y="4069664"/>
            <a:ext cx="1905000" cy="354866"/>
          </a:xfrm>
        </p:spPr>
        <p:txBody>
          <a:bodyPr/>
          <a:lstStyle/>
          <a:p>
            <a:r>
              <a:rPr lang="nl-NL" dirty="0"/>
              <a:t>Koelen met blauw</a:t>
            </a:r>
          </a:p>
        </p:txBody>
      </p:sp>
      <p:sp>
        <p:nvSpPr>
          <p:cNvPr id="10" name="Tijdelijke aanduiding voor tekst 9">
            <a:extLst>
              <a:ext uri="{FF2B5EF4-FFF2-40B4-BE49-F238E27FC236}">
                <a16:creationId xmlns:a16="http://schemas.microsoft.com/office/drawing/2014/main" id="{7812E177-B5E7-B449-B8AF-E3BCE4D44615}"/>
              </a:ext>
            </a:extLst>
          </p:cNvPr>
          <p:cNvSpPr>
            <a:spLocks noGrp="1"/>
          </p:cNvSpPr>
          <p:nvPr>
            <p:ph type="body" sz="quarter" idx="25"/>
          </p:nvPr>
        </p:nvSpPr>
        <p:spPr>
          <a:xfrm>
            <a:off x="5056877" y="4077296"/>
            <a:ext cx="1825373" cy="354865"/>
          </a:xfrm>
        </p:spPr>
        <p:txBody>
          <a:bodyPr>
            <a:normAutofit/>
          </a:bodyPr>
          <a:lstStyle/>
          <a:p>
            <a:r>
              <a:rPr lang="nl-NL" dirty="0"/>
              <a:t>Koelen met grijs</a:t>
            </a:r>
          </a:p>
        </p:txBody>
      </p:sp>
      <p:sp>
        <p:nvSpPr>
          <p:cNvPr id="12" name="Tijdelijke aanduiding voor tekst 11">
            <a:extLst>
              <a:ext uri="{FF2B5EF4-FFF2-40B4-BE49-F238E27FC236}">
                <a16:creationId xmlns:a16="http://schemas.microsoft.com/office/drawing/2014/main" id="{0276AA92-433C-5D44-96DB-713922663F7D}"/>
              </a:ext>
            </a:extLst>
          </p:cNvPr>
          <p:cNvSpPr>
            <a:spLocks noGrp="1"/>
          </p:cNvSpPr>
          <p:nvPr>
            <p:ph type="body" sz="quarter" idx="27"/>
          </p:nvPr>
        </p:nvSpPr>
        <p:spPr>
          <a:xfrm>
            <a:off x="9422305" y="4069664"/>
            <a:ext cx="1830387" cy="354866"/>
          </a:xfrm>
        </p:spPr>
        <p:txBody>
          <a:bodyPr>
            <a:normAutofit/>
          </a:bodyPr>
          <a:lstStyle/>
          <a:p>
            <a:r>
              <a:rPr lang="nl-NL" dirty="0">
                <a:solidFill>
                  <a:srgbClr val="00B050"/>
                </a:solidFill>
              </a:rPr>
              <a:t>Koelen met groen</a:t>
            </a:r>
          </a:p>
        </p:txBody>
      </p:sp>
      <p:cxnSp>
        <p:nvCxnSpPr>
          <p:cNvPr id="159" name="Rechte verbindingslijn 158">
            <a:extLst>
              <a:ext uri="{FF2B5EF4-FFF2-40B4-BE49-F238E27FC236}">
                <a16:creationId xmlns:a16="http://schemas.microsoft.com/office/drawing/2014/main" id="{A13BE80B-E317-8246-96FB-A773F758EB48}"/>
              </a:ext>
            </a:extLst>
          </p:cNvPr>
          <p:cNvCxnSpPr>
            <a:cxnSpLocks/>
          </p:cNvCxnSpPr>
          <p:nvPr/>
        </p:nvCxnSpPr>
        <p:spPr>
          <a:xfrm>
            <a:off x="2779713" y="2899056"/>
            <a:ext cx="2060735" cy="7633"/>
          </a:xfrm>
          <a:prstGeom prst="line">
            <a:avLst/>
          </a:prstGeom>
          <a:ln w="825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2" name="Rechte verbindingslijn 161">
            <a:extLst>
              <a:ext uri="{FF2B5EF4-FFF2-40B4-BE49-F238E27FC236}">
                <a16:creationId xmlns:a16="http://schemas.microsoft.com/office/drawing/2014/main" id="{28508741-268B-934D-8A1A-001162468B53}"/>
              </a:ext>
            </a:extLst>
          </p:cNvPr>
          <p:cNvCxnSpPr>
            <a:cxnSpLocks/>
          </p:cNvCxnSpPr>
          <p:nvPr/>
        </p:nvCxnSpPr>
        <p:spPr>
          <a:xfrm>
            <a:off x="6969070" y="2906689"/>
            <a:ext cx="2300765" cy="0"/>
          </a:xfrm>
          <a:prstGeom prst="line">
            <a:avLst/>
          </a:prstGeom>
          <a:ln w="825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tekst 2">
            <a:extLst>
              <a:ext uri="{FF2B5EF4-FFF2-40B4-BE49-F238E27FC236}">
                <a16:creationId xmlns:a16="http://schemas.microsoft.com/office/drawing/2014/main" id="{2A23D04C-964D-4F45-90C6-CC0CE29C89F3}"/>
              </a:ext>
            </a:extLst>
          </p:cNvPr>
          <p:cNvSpPr>
            <a:spLocks noGrp="1"/>
          </p:cNvSpPr>
          <p:nvPr>
            <p:ph type="body" sz="quarter" idx="37"/>
          </p:nvPr>
        </p:nvSpPr>
        <p:spPr/>
        <p:txBody>
          <a:bodyPr/>
          <a:lstStyle/>
          <a:p>
            <a:endParaRPr lang="nl-NL"/>
          </a:p>
        </p:txBody>
      </p:sp>
      <p:sp>
        <p:nvSpPr>
          <p:cNvPr id="5" name="Tijdelijke aanduiding voor tekst 4">
            <a:extLst>
              <a:ext uri="{FF2B5EF4-FFF2-40B4-BE49-F238E27FC236}">
                <a16:creationId xmlns:a16="http://schemas.microsoft.com/office/drawing/2014/main" id="{7DC9954D-2F3D-4626-B974-D9640263E2AE}"/>
              </a:ext>
            </a:extLst>
          </p:cNvPr>
          <p:cNvSpPr>
            <a:spLocks noGrp="1"/>
          </p:cNvSpPr>
          <p:nvPr>
            <p:ph type="body" sz="quarter" idx="33"/>
          </p:nvPr>
        </p:nvSpPr>
        <p:spPr>
          <a:xfrm>
            <a:off x="5056877" y="4392589"/>
            <a:ext cx="1825373" cy="261516"/>
          </a:xfrm>
        </p:spPr>
        <p:txBody>
          <a:bodyPr/>
          <a:lstStyle/>
          <a:p>
            <a:endParaRPr lang="nl-NL"/>
          </a:p>
        </p:txBody>
      </p:sp>
      <p:sp>
        <p:nvSpPr>
          <p:cNvPr id="7" name="Tijdelijke aanduiding voor tekst 6">
            <a:extLst>
              <a:ext uri="{FF2B5EF4-FFF2-40B4-BE49-F238E27FC236}">
                <a16:creationId xmlns:a16="http://schemas.microsoft.com/office/drawing/2014/main" id="{72046758-1162-434C-B46E-F8F423E38467}"/>
              </a:ext>
            </a:extLst>
          </p:cNvPr>
          <p:cNvSpPr>
            <a:spLocks noGrp="1"/>
          </p:cNvSpPr>
          <p:nvPr>
            <p:ph type="body" sz="quarter" idx="34"/>
          </p:nvPr>
        </p:nvSpPr>
        <p:spPr>
          <a:xfrm>
            <a:off x="9422305" y="4384956"/>
            <a:ext cx="1830387" cy="261516"/>
          </a:xfrm>
        </p:spPr>
        <p:txBody>
          <a:bodyPr/>
          <a:lstStyle/>
          <a:p>
            <a:endParaRPr lang="nl-NL" dirty="0"/>
          </a:p>
        </p:txBody>
      </p:sp>
      <p:sp>
        <p:nvSpPr>
          <p:cNvPr id="24" name="Tijdelijke aanduiding voor tekst 23">
            <a:extLst>
              <a:ext uri="{FF2B5EF4-FFF2-40B4-BE49-F238E27FC236}">
                <a16:creationId xmlns:a16="http://schemas.microsoft.com/office/drawing/2014/main" id="{F5642A59-2300-4F02-889D-71121AEB02E8}"/>
              </a:ext>
            </a:extLst>
          </p:cNvPr>
          <p:cNvSpPr>
            <a:spLocks noGrp="1"/>
          </p:cNvSpPr>
          <p:nvPr>
            <p:ph type="body" sz="quarter" idx="10"/>
          </p:nvPr>
        </p:nvSpPr>
        <p:spPr>
          <a:xfrm>
            <a:off x="5417097" y="1226501"/>
            <a:ext cx="1099920" cy="485838"/>
          </a:xfrm>
        </p:spPr>
        <p:txBody>
          <a:bodyPr/>
          <a:lstStyle/>
          <a:p>
            <a:r>
              <a:rPr lang="nl-NL" dirty="0"/>
              <a:t>Categorie</a:t>
            </a:r>
          </a:p>
        </p:txBody>
      </p:sp>
    </p:spTree>
    <p:extLst>
      <p:ext uri="{BB962C8B-B14F-4D97-AF65-F5344CB8AC3E}">
        <p14:creationId xmlns:p14="http://schemas.microsoft.com/office/powerpoint/2010/main" val="112416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02D95690-7208-E8C6-9D7B-E6B1FAB8479B}"/>
              </a:ext>
            </a:extLst>
          </p:cNvPr>
          <p:cNvSpPr>
            <a:spLocks noGrp="1"/>
          </p:cNvSpPr>
          <p:nvPr>
            <p:ph type="title"/>
          </p:nvPr>
        </p:nvSpPr>
        <p:spPr>
          <a:xfrm>
            <a:off x="695324" y="728663"/>
            <a:ext cx="6371020" cy="494411"/>
          </a:xfrm>
        </p:spPr>
        <p:txBody>
          <a:bodyPr/>
          <a:lstStyle/>
          <a:p>
            <a:r>
              <a:rPr lang="en-US" dirty="0" err="1"/>
              <a:t>Koelen</a:t>
            </a:r>
            <a:r>
              <a:rPr lang="en-US" dirty="0"/>
              <a:t> met </a:t>
            </a:r>
            <a:r>
              <a:rPr lang="en-US" dirty="0" err="1"/>
              <a:t>blauw</a:t>
            </a:r>
            <a:endParaRPr lang="en-US" dirty="0"/>
          </a:p>
        </p:txBody>
      </p:sp>
      <p:sp>
        <p:nvSpPr>
          <p:cNvPr id="26" name="Text Placeholder 2">
            <a:extLst>
              <a:ext uri="{FF2B5EF4-FFF2-40B4-BE49-F238E27FC236}">
                <a16:creationId xmlns:a16="http://schemas.microsoft.com/office/drawing/2014/main" id="{7F519B4B-BA14-10E7-0217-4CCBCF55EB95}"/>
              </a:ext>
            </a:extLst>
          </p:cNvPr>
          <p:cNvSpPr>
            <a:spLocks noGrp="1"/>
          </p:cNvSpPr>
          <p:nvPr>
            <p:ph type="body" sz="quarter" idx="10"/>
          </p:nvPr>
        </p:nvSpPr>
        <p:spPr>
          <a:xfrm>
            <a:off x="695324" y="1223438"/>
            <a:ext cx="6371020" cy="485838"/>
          </a:xfrm>
        </p:spPr>
        <p:txBody>
          <a:bodyPr/>
          <a:lstStyle/>
          <a:p>
            <a:r>
              <a:rPr lang="en-US" dirty="0"/>
              <a:t>Water </a:t>
            </a:r>
            <a:r>
              <a:rPr lang="en-US" dirty="0" err="1"/>
              <a:t>als</a:t>
            </a:r>
            <a:r>
              <a:rPr lang="en-US" dirty="0"/>
              <a:t> </a:t>
            </a:r>
            <a:r>
              <a:rPr lang="en-US" dirty="0" err="1"/>
              <a:t>verkoelende</a:t>
            </a:r>
            <a:r>
              <a:rPr lang="en-US" dirty="0"/>
              <a:t> </a:t>
            </a:r>
            <a:r>
              <a:rPr lang="en-US" dirty="0" err="1"/>
              <a:t>ontwerpmaatregel</a:t>
            </a:r>
            <a:endParaRPr lang="en-US" dirty="0"/>
          </a:p>
        </p:txBody>
      </p:sp>
      <p:sp>
        <p:nvSpPr>
          <p:cNvPr id="28" name="Text Placeholder 3">
            <a:extLst>
              <a:ext uri="{FF2B5EF4-FFF2-40B4-BE49-F238E27FC236}">
                <a16:creationId xmlns:a16="http://schemas.microsoft.com/office/drawing/2014/main" id="{4E5DF972-1806-6F3C-1D6F-8B56927E0157}"/>
              </a:ext>
            </a:extLst>
          </p:cNvPr>
          <p:cNvSpPr>
            <a:spLocks noGrp="1"/>
          </p:cNvSpPr>
          <p:nvPr>
            <p:ph type="body" sz="quarter" idx="12"/>
          </p:nvPr>
        </p:nvSpPr>
        <p:spPr>
          <a:xfrm>
            <a:off x="695323" y="2505995"/>
            <a:ext cx="4828398" cy="3877872"/>
          </a:xfrm>
        </p:spPr>
        <p:txBody>
          <a:bodyPr>
            <a:normAutofit/>
          </a:bodyPr>
          <a:lstStyle/>
          <a:p>
            <a:pPr marL="285750" indent="-285750">
              <a:buFont typeface="Arial" panose="020B0604020202020204" pitchFamily="34" charset="0"/>
              <a:buChar char="•"/>
            </a:pPr>
            <a:r>
              <a:rPr lang="nl-NL" sz="1600" dirty="0"/>
              <a:t>Heeft effect op hittestress op of aan het water</a:t>
            </a:r>
          </a:p>
          <a:p>
            <a:pPr marL="285750" indent="-285750">
              <a:buFont typeface="Arial" panose="020B0604020202020204" pitchFamily="34" charset="0"/>
              <a:buChar char="•"/>
            </a:pPr>
            <a:r>
              <a:rPr lang="nl-NL" sz="1600" dirty="0"/>
              <a:t>Het effect van water op de gevoelstemperatuur reikt niet ver</a:t>
            </a:r>
          </a:p>
          <a:p>
            <a:pPr marL="285750" indent="-285750">
              <a:buFont typeface="Arial" panose="020B0604020202020204" pitchFamily="34" charset="0"/>
              <a:buChar char="•"/>
            </a:pPr>
            <a:r>
              <a:rPr lang="nl-NL" sz="1600" dirty="0"/>
              <a:t>Het effect verschilt per type en grootte van het oppervlaktewater</a:t>
            </a:r>
          </a:p>
          <a:p>
            <a:pPr marL="285750" indent="-285750">
              <a:buFont typeface="Arial" panose="020B0604020202020204" pitchFamily="34" charset="0"/>
              <a:buChar char="•"/>
            </a:pPr>
            <a:r>
              <a:rPr lang="nl-NL" sz="1600" dirty="0"/>
              <a:t>Werkt als warmtebuffer wat zowel een positief als negatief op hittestress kan hebben.</a:t>
            </a:r>
          </a:p>
        </p:txBody>
      </p:sp>
      <p:pic>
        <p:nvPicPr>
          <p:cNvPr id="3" name="Afbeelding 2">
            <a:extLst>
              <a:ext uri="{FF2B5EF4-FFF2-40B4-BE49-F238E27FC236}">
                <a16:creationId xmlns:a16="http://schemas.microsoft.com/office/drawing/2014/main" id="{D88E80E7-4A99-46E6-8581-8D249D2F0BC8}"/>
              </a:ext>
            </a:extLst>
          </p:cNvPr>
          <p:cNvPicPr>
            <a:picLocks noChangeAspect="1"/>
          </p:cNvPicPr>
          <p:nvPr/>
        </p:nvPicPr>
        <p:blipFill>
          <a:blip r:embed="rId2"/>
          <a:stretch>
            <a:fillRect/>
          </a:stretch>
        </p:blipFill>
        <p:spPr>
          <a:xfrm>
            <a:off x="5997989" y="2151088"/>
            <a:ext cx="5262095" cy="2928912"/>
          </a:xfrm>
          <a:prstGeom prst="rect">
            <a:avLst/>
          </a:prstGeom>
        </p:spPr>
      </p:pic>
      <p:sp>
        <p:nvSpPr>
          <p:cNvPr id="6" name="Tekstvak 5">
            <a:extLst>
              <a:ext uri="{FF2B5EF4-FFF2-40B4-BE49-F238E27FC236}">
                <a16:creationId xmlns:a16="http://schemas.microsoft.com/office/drawing/2014/main" id="{FB7632E2-AEFB-4EDA-8BC8-FC67F5BB6505}"/>
              </a:ext>
            </a:extLst>
          </p:cNvPr>
          <p:cNvSpPr txBox="1"/>
          <p:nvPr/>
        </p:nvSpPr>
        <p:spPr>
          <a:xfrm>
            <a:off x="5997989" y="5383312"/>
            <a:ext cx="4333073" cy="461665"/>
          </a:xfrm>
          <a:prstGeom prst="rect">
            <a:avLst/>
          </a:prstGeom>
          <a:noFill/>
        </p:spPr>
        <p:txBody>
          <a:bodyPr wrap="square" rtlCol="0">
            <a:spAutoFit/>
          </a:bodyPr>
          <a:lstStyle/>
          <a:p>
            <a:r>
              <a:rPr lang="nl-NL" sz="1200" dirty="0">
                <a:solidFill>
                  <a:schemeClr val="accent1"/>
                </a:solidFill>
              </a:rPr>
              <a:t>PET (</a:t>
            </a:r>
            <a:r>
              <a:rPr lang="en-GB" sz="1200" dirty="0">
                <a:solidFill>
                  <a:schemeClr val="accent1"/>
                </a:solidFill>
              </a:rPr>
              <a:t>physiological equivalent temperature</a:t>
            </a:r>
            <a:r>
              <a:rPr lang="nl-NL" sz="1200" dirty="0">
                <a:solidFill>
                  <a:schemeClr val="accent1"/>
                </a:solidFill>
              </a:rPr>
              <a:t>) gemeten boven het water</a:t>
            </a:r>
          </a:p>
        </p:txBody>
      </p:sp>
    </p:spTree>
    <p:extLst>
      <p:ext uri="{BB962C8B-B14F-4D97-AF65-F5344CB8AC3E}">
        <p14:creationId xmlns:p14="http://schemas.microsoft.com/office/powerpoint/2010/main" val="2285800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3FADF9B-0C87-57E8-4B6B-92790383AE62}"/>
              </a:ext>
            </a:extLst>
          </p:cNvPr>
          <p:cNvSpPr>
            <a:spLocks noGrp="1"/>
          </p:cNvSpPr>
          <p:nvPr>
            <p:ph type="title"/>
          </p:nvPr>
        </p:nvSpPr>
        <p:spPr/>
        <p:txBody>
          <a:bodyPr/>
          <a:lstStyle/>
          <a:p>
            <a:r>
              <a:rPr lang="nl-NL" dirty="0"/>
              <a:t>Effect oppervlaktewater</a:t>
            </a:r>
          </a:p>
        </p:txBody>
      </p:sp>
      <p:sp>
        <p:nvSpPr>
          <p:cNvPr id="7" name="Tijdelijke aanduiding voor tekst 6">
            <a:extLst>
              <a:ext uri="{FF2B5EF4-FFF2-40B4-BE49-F238E27FC236}">
                <a16:creationId xmlns:a16="http://schemas.microsoft.com/office/drawing/2014/main" id="{E34E8795-B3D2-48DC-689A-A947FD4C8F82}"/>
              </a:ext>
            </a:extLst>
          </p:cNvPr>
          <p:cNvSpPr>
            <a:spLocks noGrp="1"/>
          </p:cNvSpPr>
          <p:nvPr>
            <p:ph type="body" sz="quarter" idx="10"/>
          </p:nvPr>
        </p:nvSpPr>
        <p:spPr/>
        <p:txBody>
          <a:bodyPr/>
          <a:lstStyle/>
          <a:p>
            <a:r>
              <a:rPr lang="en-US" dirty="0"/>
              <a:t>Amsterdam</a:t>
            </a:r>
            <a:endParaRPr lang="nl-NL" dirty="0"/>
          </a:p>
        </p:txBody>
      </p:sp>
      <p:sp>
        <p:nvSpPr>
          <p:cNvPr id="8" name="Tijdelijke aanduiding voor tekst 7">
            <a:extLst>
              <a:ext uri="{FF2B5EF4-FFF2-40B4-BE49-F238E27FC236}">
                <a16:creationId xmlns:a16="http://schemas.microsoft.com/office/drawing/2014/main" id="{0F64EA06-DE49-3394-2FD4-72A03ED7AED8}"/>
              </a:ext>
            </a:extLst>
          </p:cNvPr>
          <p:cNvSpPr>
            <a:spLocks noGrp="1"/>
          </p:cNvSpPr>
          <p:nvPr>
            <p:ph type="body" sz="quarter" idx="13"/>
          </p:nvPr>
        </p:nvSpPr>
        <p:spPr/>
        <p:txBody>
          <a:bodyPr/>
          <a:lstStyle/>
          <a:p>
            <a:endParaRPr lang="nl-NL" dirty="0"/>
          </a:p>
        </p:txBody>
      </p:sp>
      <p:pic>
        <p:nvPicPr>
          <p:cNvPr id="11" name="Tijdelijke aanduiding voor inhoud 10">
            <a:extLst>
              <a:ext uri="{FF2B5EF4-FFF2-40B4-BE49-F238E27FC236}">
                <a16:creationId xmlns:a16="http://schemas.microsoft.com/office/drawing/2014/main" id="{DF902AD6-7490-1442-EA8A-AC75D777C8A4}"/>
              </a:ext>
            </a:extLst>
          </p:cNvPr>
          <p:cNvPicPr>
            <a:picLocks noGrp="1" noChangeAspect="1"/>
          </p:cNvPicPr>
          <p:nvPr>
            <p:ph sz="quarter" idx="16"/>
          </p:nvPr>
        </p:nvPicPr>
        <p:blipFill>
          <a:blip r:embed="rId3"/>
          <a:stretch>
            <a:fillRect/>
          </a:stretch>
        </p:blipFill>
        <p:spPr>
          <a:xfrm>
            <a:off x="1001641" y="1895475"/>
            <a:ext cx="6521592" cy="4319588"/>
          </a:xfrm>
        </p:spPr>
      </p:pic>
    </p:spTree>
    <p:extLst>
      <p:ext uri="{BB962C8B-B14F-4D97-AF65-F5344CB8AC3E}">
        <p14:creationId xmlns:p14="http://schemas.microsoft.com/office/powerpoint/2010/main" val="1604294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3232F-37F1-C158-0D33-1A188FF97AB6}"/>
              </a:ext>
            </a:extLst>
          </p:cNvPr>
          <p:cNvSpPr>
            <a:spLocks noGrp="1"/>
          </p:cNvSpPr>
          <p:nvPr>
            <p:ph type="title"/>
          </p:nvPr>
        </p:nvSpPr>
        <p:spPr/>
        <p:txBody>
          <a:bodyPr/>
          <a:lstStyle/>
          <a:p>
            <a:r>
              <a:rPr lang="en-US" dirty="0"/>
              <a:t>Effect open water</a:t>
            </a:r>
            <a:endParaRPr lang="nl-NL" dirty="0"/>
          </a:p>
        </p:txBody>
      </p:sp>
      <p:sp>
        <p:nvSpPr>
          <p:cNvPr id="3" name="Tijdelijke aanduiding voor tekst 2">
            <a:extLst>
              <a:ext uri="{FF2B5EF4-FFF2-40B4-BE49-F238E27FC236}">
                <a16:creationId xmlns:a16="http://schemas.microsoft.com/office/drawing/2014/main" id="{8F6B89C0-36E3-E1DC-F41B-3E98A6E92793}"/>
              </a:ext>
            </a:extLst>
          </p:cNvPr>
          <p:cNvSpPr>
            <a:spLocks noGrp="1"/>
          </p:cNvSpPr>
          <p:nvPr>
            <p:ph type="body" sz="quarter" idx="10"/>
          </p:nvPr>
        </p:nvSpPr>
        <p:spPr/>
        <p:txBody>
          <a:bodyPr/>
          <a:lstStyle/>
          <a:p>
            <a:r>
              <a:rPr lang="en-US" dirty="0"/>
              <a:t>Scheveningen</a:t>
            </a:r>
            <a:endParaRPr lang="nl-NL" dirty="0"/>
          </a:p>
        </p:txBody>
      </p:sp>
      <p:sp>
        <p:nvSpPr>
          <p:cNvPr id="4" name="Tijdelijke aanduiding voor tekst 3">
            <a:extLst>
              <a:ext uri="{FF2B5EF4-FFF2-40B4-BE49-F238E27FC236}">
                <a16:creationId xmlns:a16="http://schemas.microsoft.com/office/drawing/2014/main" id="{CDB7D352-354B-BD0D-134E-EE63A9220B35}"/>
              </a:ext>
            </a:extLst>
          </p:cNvPr>
          <p:cNvSpPr>
            <a:spLocks noGrp="1"/>
          </p:cNvSpPr>
          <p:nvPr>
            <p:ph type="body" sz="quarter" idx="12"/>
          </p:nvPr>
        </p:nvSpPr>
        <p:spPr/>
        <p:txBody>
          <a:bodyPr/>
          <a:lstStyle/>
          <a:p>
            <a:endParaRPr lang="nl-NL"/>
          </a:p>
        </p:txBody>
      </p:sp>
      <p:sp>
        <p:nvSpPr>
          <p:cNvPr id="5" name="Tijdelijke aanduiding voor afbeelding 4">
            <a:extLst>
              <a:ext uri="{FF2B5EF4-FFF2-40B4-BE49-F238E27FC236}">
                <a16:creationId xmlns:a16="http://schemas.microsoft.com/office/drawing/2014/main" id="{4AD17A7F-889F-169A-7005-C7A1C63F3261}"/>
              </a:ext>
            </a:extLst>
          </p:cNvPr>
          <p:cNvSpPr>
            <a:spLocks noGrp="1"/>
          </p:cNvSpPr>
          <p:nvPr>
            <p:ph type="pic" sz="quarter" idx="13"/>
          </p:nvPr>
        </p:nvSpPr>
        <p:spPr/>
      </p:sp>
      <p:pic>
        <p:nvPicPr>
          <p:cNvPr id="7" name="Afbeelding 6">
            <a:extLst>
              <a:ext uri="{FF2B5EF4-FFF2-40B4-BE49-F238E27FC236}">
                <a16:creationId xmlns:a16="http://schemas.microsoft.com/office/drawing/2014/main" id="{C853BB26-8018-450C-8EF7-98138C6B6B94}"/>
              </a:ext>
            </a:extLst>
          </p:cNvPr>
          <p:cNvPicPr>
            <a:picLocks noChangeAspect="1"/>
          </p:cNvPicPr>
          <p:nvPr/>
        </p:nvPicPr>
        <p:blipFill>
          <a:blip r:embed="rId2"/>
          <a:stretch>
            <a:fillRect/>
          </a:stretch>
        </p:blipFill>
        <p:spPr>
          <a:xfrm>
            <a:off x="695324" y="1894840"/>
            <a:ext cx="5687598" cy="4320000"/>
          </a:xfrm>
          <a:prstGeom prst="rect">
            <a:avLst/>
          </a:prstGeom>
        </p:spPr>
      </p:pic>
    </p:spTree>
    <p:extLst>
      <p:ext uri="{BB962C8B-B14F-4D97-AF65-F5344CB8AC3E}">
        <p14:creationId xmlns:p14="http://schemas.microsoft.com/office/powerpoint/2010/main" val="2998541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31B3FD-05FC-A4F1-6B22-29762CF80D38}"/>
              </a:ext>
            </a:extLst>
          </p:cNvPr>
          <p:cNvSpPr>
            <a:spLocks noGrp="1"/>
          </p:cNvSpPr>
          <p:nvPr>
            <p:ph type="title"/>
          </p:nvPr>
        </p:nvSpPr>
        <p:spPr/>
        <p:txBody>
          <a:bodyPr/>
          <a:lstStyle/>
          <a:p>
            <a:r>
              <a:rPr lang="nl-NL" dirty="0"/>
              <a:t>Koelen met groen</a:t>
            </a:r>
          </a:p>
        </p:txBody>
      </p:sp>
      <p:sp>
        <p:nvSpPr>
          <p:cNvPr id="6" name="Tijdelijke aanduiding voor tekst 5">
            <a:extLst>
              <a:ext uri="{FF2B5EF4-FFF2-40B4-BE49-F238E27FC236}">
                <a16:creationId xmlns:a16="http://schemas.microsoft.com/office/drawing/2014/main" id="{3B845629-5F66-4677-A689-D43F2780AE56}"/>
              </a:ext>
            </a:extLst>
          </p:cNvPr>
          <p:cNvSpPr>
            <a:spLocks noGrp="1"/>
          </p:cNvSpPr>
          <p:nvPr>
            <p:ph type="body" sz="quarter" idx="10"/>
          </p:nvPr>
        </p:nvSpPr>
        <p:spPr/>
        <p:txBody>
          <a:bodyPr/>
          <a:lstStyle/>
          <a:p>
            <a:r>
              <a:rPr lang="en-US" dirty="0" err="1"/>
              <a:t>Bomen</a:t>
            </a:r>
            <a:r>
              <a:rPr lang="en-US" dirty="0"/>
              <a:t>, </a:t>
            </a:r>
            <a:r>
              <a:rPr lang="en-US" dirty="0" err="1"/>
              <a:t>struiken</a:t>
            </a:r>
            <a:r>
              <a:rPr lang="en-US" dirty="0"/>
              <a:t> </a:t>
            </a:r>
            <a:r>
              <a:rPr lang="en-US" dirty="0" err="1"/>
              <a:t>en</a:t>
            </a:r>
            <a:r>
              <a:rPr lang="en-US" dirty="0"/>
              <a:t> gras</a:t>
            </a:r>
            <a:endParaRPr lang="nl-NL" dirty="0"/>
          </a:p>
        </p:txBody>
      </p:sp>
      <p:sp>
        <p:nvSpPr>
          <p:cNvPr id="7" name="Tijdelijke aanduiding voor tekst 6">
            <a:extLst>
              <a:ext uri="{FF2B5EF4-FFF2-40B4-BE49-F238E27FC236}">
                <a16:creationId xmlns:a16="http://schemas.microsoft.com/office/drawing/2014/main" id="{B27FC869-F9ED-4238-BC41-EB2F8EBA257F}"/>
              </a:ext>
            </a:extLst>
          </p:cNvPr>
          <p:cNvSpPr>
            <a:spLocks noGrp="1"/>
          </p:cNvSpPr>
          <p:nvPr>
            <p:ph type="body" sz="quarter" idx="11"/>
          </p:nvPr>
        </p:nvSpPr>
        <p:spPr>
          <a:xfrm>
            <a:off x="695325" y="1894840"/>
            <a:ext cx="4655608" cy="4413882"/>
          </a:xfrm>
        </p:spPr>
        <p:txBody>
          <a:bodyPr/>
          <a:lstStyle/>
          <a:p>
            <a:pPr marL="285750" indent="-285750">
              <a:buFont typeface="Arial" panose="020B0604020202020204" pitchFamily="34" charset="0"/>
              <a:buChar char="•"/>
            </a:pPr>
            <a:r>
              <a:rPr lang="nl-NL" dirty="0"/>
              <a:t>Het uitstralende effect van een groot park is ongeveer gelijk aan de halve diameter van het park</a:t>
            </a:r>
          </a:p>
          <a:p>
            <a:pPr marL="285750" indent="-285750">
              <a:buFont typeface="Arial" panose="020B0604020202020204" pitchFamily="34" charset="0"/>
              <a:buChar char="•"/>
            </a:pPr>
            <a:r>
              <a:rPr lang="nl-NL" dirty="0"/>
              <a:t>Bomen verlagen de gevoelstemperatuur overdag door schaduw en voorkomt dat de oppervlakten eronder opwarmen.</a:t>
            </a:r>
          </a:p>
          <a:p>
            <a:pPr marL="285750" indent="-285750">
              <a:buFont typeface="Arial" panose="020B0604020202020204" pitchFamily="34" charset="0"/>
              <a:buChar char="•"/>
            </a:pPr>
            <a:r>
              <a:rPr lang="nl-NL" dirty="0"/>
              <a:t>‘s nachts stralen deze oppervlakten dan minder warmte uit en onttrekt het groen door verdamping warmte aan de directe omgeving.</a:t>
            </a:r>
          </a:p>
          <a:p>
            <a:pPr marL="285750" indent="-285750">
              <a:buFont typeface="Arial" panose="020B0604020202020204" pitchFamily="34" charset="0"/>
              <a:buChar char="•"/>
            </a:pPr>
            <a:r>
              <a:rPr lang="nl-NL" dirty="0"/>
              <a:t>Bij langdurige hitte en droogte is het verkoelend effect van groene daken beperkt door indroging van het substraat.</a:t>
            </a:r>
          </a:p>
        </p:txBody>
      </p:sp>
      <p:pic>
        <p:nvPicPr>
          <p:cNvPr id="10" name="Afbeelding 9">
            <a:extLst>
              <a:ext uri="{FF2B5EF4-FFF2-40B4-BE49-F238E27FC236}">
                <a16:creationId xmlns:a16="http://schemas.microsoft.com/office/drawing/2014/main" id="{63CB1D44-26C2-4183-B608-4814B7197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4568" y="975868"/>
            <a:ext cx="5603699" cy="4440667"/>
          </a:xfrm>
          <a:prstGeom prst="rect">
            <a:avLst/>
          </a:prstGeom>
        </p:spPr>
      </p:pic>
      <p:sp>
        <p:nvSpPr>
          <p:cNvPr id="11" name="Tekstvak 10">
            <a:extLst>
              <a:ext uri="{FF2B5EF4-FFF2-40B4-BE49-F238E27FC236}">
                <a16:creationId xmlns:a16="http://schemas.microsoft.com/office/drawing/2014/main" id="{B8BDB588-CA31-406D-9B37-D435D61BCE6B}"/>
              </a:ext>
            </a:extLst>
          </p:cNvPr>
          <p:cNvSpPr txBox="1"/>
          <p:nvPr/>
        </p:nvSpPr>
        <p:spPr>
          <a:xfrm>
            <a:off x="5504568" y="5543523"/>
            <a:ext cx="4861922" cy="461665"/>
          </a:xfrm>
          <a:prstGeom prst="rect">
            <a:avLst/>
          </a:prstGeom>
          <a:noFill/>
        </p:spPr>
        <p:txBody>
          <a:bodyPr wrap="square" rtlCol="0">
            <a:spAutoFit/>
          </a:bodyPr>
          <a:lstStyle/>
          <a:p>
            <a:r>
              <a:rPr lang="nl-NL" sz="1200" dirty="0">
                <a:solidFill>
                  <a:schemeClr val="accent1"/>
                </a:solidFill>
              </a:rPr>
              <a:t>Reikwijdte park op luchttemperatuur ‘s nachts </a:t>
            </a:r>
            <a:r>
              <a:rPr lang="en-US" sz="1200" dirty="0">
                <a:solidFill>
                  <a:schemeClr val="accent1"/>
                </a:solidFill>
              </a:rPr>
              <a:t>in Westpark Dortmund (</a:t>
            </a:r>
            <a:r>
              <a:rPr lang="en-US" sz="1200" dirty="0" err="1">
                <a:solidFill>
                  <a:schemeClr val="accent1"/>
                </a:solidFill>
              </a:rPr>
              <a:t>Klimawandel</a:t>
            </a:r>
            <a:r>
              <a:rPr lang="en-US" sz="1200" dirty="0">
                <a:solidFill>
                  <a:schemeClr val="accent1"/>
                </a:solidFill>
              </a:rPr>
              <a:t>, 2011, via: urbanbluegrids.com)</a:t>
            </a:r>
            <a:endParaRPr lang="nl-NL" sz="1200" dirty="0">
              <a:solidFill>
                <a:schemeClr val="accent1"/>
              </a:solidFill>
            </a:endParaRPr>
          </a:p>
        </p:txBody>
      </p:sp>
    </p:spTree>
    <p:extLst>
      <p:ext uri="{BB962C8B-B14F-4D97-AF65-F5344CB8AC3E}">
        <p14:creationId xmlns:p14="http://schemas.microsoft.com/office/powerpoint/2010/main" val="3474098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31B3FD-05FC-A4F1-6B22-29762CF80D38}"/>
              </a:ext>
            </a:extLst>
          </p:cNvPr>
          <p:cNvSpPr>
            <a:spLocks noGrp="1"/>
          </p:cNvSpPr>
          <p:nvPr>
            <p:ph type="title"/>
          </p:nvPr>
        </p:nvSpPr>
        <p:spPr/>
        <p:txBody>
          <a:bodyPr/>
          <a:lstStyle/>
          <a:p>
            <a:r>
              <a:rPr lang="nl-NL" dirty="0"/>
              <a:t>Koelen met groen</a:t>
            </a:r>
          </a:p>
        </p:txBody>
      </p:sp>
      <p:sp>
        <p:nvSpPr>
          <p:cNvPr id="6" name="Tijdelijke aanduiding voor tekst 5">
            <a:extLst>
              <a:ext uri="{FF2B5EF4-FFF2-40B4-BE49-F238E27FC236}">
                <a16:creationId xmlns:a16="http://schemas.microsoft.com/office/drawing/2014/main" id="{3B845629-5F66-4677-A689-D43F2780AE56}"/>
              </a:ext>
            </a:extLst>
          </p:cNvPr>
          <p:cNvSpPr>
            <a:spLocks noGrp="1"/>
          </p:cNvSpPr>
          <p:nvPr>
            <p:ph type="body" sz="quarter" idx="10"/>
          </p:nvPr>
        </p:nvSpPr>
        <p:spPr/>
        <p:txBody>
          <a:bodyPr/>
          <a:lstStyle/>
          <a:p>
            <a:r>
              <a:rPr lang="en-US" dirty="0" err="1"/>
              <a:t>Koelend</a:t>
            </a:r>
            <a:r>
              <a:rPr lang="en-US" dirty="0"/>
              <a:t> effect boom</a:t>
            </a:r>
            <a:endParaRPr lang="nl-NL" dirty="0"/>
          </a:p>
        </p:txBody>
      </p:sp>
      <p:pic>
        <p:nvPicPr>
          <p:cNvPr id="1026" name="Picture 2">
            <a:extLst>
              <a:ext uri="{FF2B5EF4-FFF2-40B4-BE49-F238E27FC236}">
                <a16:creationId xmlns:a16="http://schemas.microsoft.com/office/drawing/2014/main" id="{89FAEE7F-10F9-4EFE-A2A5-87FA0CAC3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6275" y="1674983"/>
            <a:ext cx="762000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descr="Afbeelding met pijl&#10;&#10;Automatisch gegenereerde beschrijving">
            <a:extLst>
              <a:ext uri="{FF2B5EF4-FFF2-40B4-BE49-F238E27FC236}">
                <a16:creationId xmlns:a16="http://schemas.microsoft.com/office/drawing/2014/main" id="{D7CD78AF-DFE9-FE49-DB6B-0A8AEF8417A0}"/>
              </a:ext>
            </a:extLst>
          </p:cNvPr>
          <p:cNvPicPr>
            <a:picLocks noChangeAspect="1"/>
          </p:cNvPicPr>
          <p:nvPr/>
        </p:nvPicPr>
        <p:blipFill rotWithShape="1">
          <a:blip r:embed="rId3">
            <a:extLst>
              <a:ext uri="{28A0092B-C50C-407E-A947-70E740481C1C}">
                <a14:useLocalDpi xmlns:a14="http://schemas.microsoft.com/office/drawing/2010/main" val="0"/>
              </a:ext>
            </a:extLst>
          </a:blip>
          <a:srcRect r="20772"/>
          <a:stretch/>
        </p:blipFill>
        <p:spPr>
          <a:xfrm>
            <a:off x="695324" y="2102743"/>
            <a:ext cx="3990976" cy="3562187"/>
          </a:xfrm>
          <a:prstGeom prst="rect">
            <a:avLst/>
          </a:prstGeom>
        </p:spPr>
      </p:pic>
    </p:spTree>
    <p:extLst>
      <p:ext uri="{BB962C8B-B14F-4D97-AF65-F5344CB8AC3E}">
        <p14:creationId xmlns:p14="http://schemas.microsoft.com/office/powerpoint/2010/main" val="4121866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D1D68-C0F4-BA63-E03C-680C939EF414}"/>
              </a:ext>
            </a:extLst>
          </p:cNvPr>
          <p:cNvSpPr>
            <a:spLocks noGrp="1"/>
          </p:cNvSpPr>
          <p:nvPr>
            <p:ph type="title"/>
          </p:nvPr>
        </p:nvSpPr>
        <p:spPr/>
        <p:txBody>
          <a:bodyPr/>
          <a:lstStyle/>
          <a:p>
            <a:r>
              <a:rPr lang="nl-NL" dirty="0"/>
              <a:t>Koelen met grijs</a:t>
            </a:r>
          </a:p>
        </p:txBody>
      </p:sp>
      <p:sp>
        <p:nvSpPr>
          <p:cNvPr id="3" name="Tijdelijke aanduiding voor tekst 2">
            <a:extLst>
              <a:ext uri="{FF2B5EF4-FFF2-40B4-BE49-F238E27FC236}">
                <a16:creationId xmlns:a16="http://schemas.microsoft.com/office/drawing/2014/main" id="{F755ECAD-97F7-5D69-DD0F-7CD3A60ADBC5}"/>
              </a:ext>
            </a:extLst>
          </p:cNvPr>
          <p:cNvSpPr>
            <a:spLocks noGrp="1"/>
          </p:cNvSpPr>
          <p:nvPr>
            <p:ph type="body" sz="quarter" idx="10"/>
          </p:nvPr>
        </p:nvSpPr>
        <p:spPr/>
        <p:txBody>
          <a:bodyPr/>
          <a:lstStyle/>
          <a:p>
            <a:endParaRPr lang="nl-NL"/>
          </a:p>
        </p:txBody>
      </p:sp>
      <p:sp>
        <p:nvSpPr>
          <p:cNvPr id="4" name="Tijdelijke aanduiding voor tekst 3">
            <a:extLst>
              <a:ext uri="{FF2B5EF4-FFF2-40B4-BE49-F238E27FC236}">
                <a16:creationId xmlns:a16="http://schemas.microsoft.com/office/drawing/2014/main" id="{B0DFD395-34ED-2877-7A0B-DE02DE63ABBE}"/>
              </a:ext>
            </a:extLst>
          </p:cNvPr>
          <p:cNvSpPr>
            <a:spLocks noGrp="1"/>
          </p:cNvSpPr>
          <p:nvPr>
            <p:ph type="body" sz="quarter" idx="11"/>
          </p:nvPr>
        </p:nvSpPr>
        <p:spPr>
          <a:xfrm>
            <a:off x="695324" y="1894840"/>
            <a:ext cx="5524853" cy="4413882"/>
          </a:xfrm>
        </p:spPr>
        <p:txBody>
          <a:bodyPr/>
          <a:lstStyle/>
          <a:p>
            <a:pPr marL="285750" indent="-285750">
              <a:buFont typeface="Arial" panose="020B0604020202020204" pitchFamily="34" charset="0"/>
              <a:buChar char="•"/>
            </a:pPr>
            <a:r>
              <a:rPr lang="en-US" dirty="0" err="1"/>
              <a:t>Materialen</a:t>
            </a:r>
            <a:r>
              <a:rPr lang="en-US" dirty="0"/>
              <a:t> met </a:t>
            </a:r>
            <a:r>
              <a:rPr lang="en-US" dirty="0" err="1"/>
              <a:t>een</a:t>
            </a:r>
            <a:r>
              <a:rPr lang="en-US" dirty="0"/>
              <a:t> </a:t>
            </a:r>
            <a:r>
              <a:rPr lang="en-US" dirty="0" err="1"/>
              <a:t>hoge</a:t>
            </a:r>
            <a:r>
              <a:rPr lang="en-US" dirty="0"/>
              <a:t> albedo </a:t>
            </a:r>
            <a:r>
              <a:rPr lang="en-US" dirty="0" err="1"/>
              <a:t>en</a:t>
            </a:r>
            <a:r>
              <a:rPr lang="en-US" dirty="0"/>
              <a:t> </a:t>
            </a:r>
            <a:r>
              <a:rPr lang="en-US" dirty="0" err="1"/>
              <a:t>een</a:t>
            </a:r>
            <a:r>
              <a:rPr lang="en-US" dirty="0"/>
              <a:t> </a:t>
            </a:r>
            <a:r>
              <a:rPr lang="en-US" dirty="0" err="1"/>
              <a:t>lage</a:t>
            </a:r>
            <a:r>
              <a:rPr lang="en-US" dirty="0"/>
              <a:t> </a:t>
            </a:r>
            <a:r>
              <a:rPr lang="en-US" dirty="0" err="1"/>
              <a:t>emissiviteit</a:t>
            </a:r>
            <a:r>
              <a:rPr lang="en-US" dirty="0"/>
              <a:t> </a:t>
            </a:r>
            <a:r>
              <a:rPr lang="en-US" dirty="0" err="1"/>
              <a:t>hebben</a:t>
            </a:r>
            <a:r>
              <a:rPr lang="en-US" dirty="0"/>
              <a:t> </a:t>
            </a:r>
            <a:r>
              <a:rPr lang="en-US" dirty="0" err="1"/>
              <a:t>een</a:t>
            </a:r>
            <a:r>
              <a:rPr lang="en-US" dirty="0"/>
              <a:t> </a:t>
            </a:r>
            <a:r>
              <a:rPr lang="en-US" dirty="0" err="1"/>
              <a:t>positieve</a:t>
            </a:r>
            <a:r>
              <a:rPr lang="en-US" dirty="0"/>
              <a:t> </a:t>
            </a:r>
            <a:r>
              <a:rPr lang="en-US" dirty="0" err="1"/>
              <a:t>bijdrage</a:t>
            </a:r>
            <a:r>
              <a:rPr lang="en-US" dirty="0"/>
              <a:t> </a:t>
            </a:r>
            <a:r>
              <a:rPr lang="en-US" dirty="0" err="1"/>
              <a:t>aan</a:t>
            </a:r>
            <a:r>
              <a:rPr lang="en-US" dirty="0"/>
              <a:t> het </a:t>
            </a:r>
            <a:r>
              <a:rPr lang="en-US" dirty="0" err="1"/>
              <a:t>verminderen</a:t>
            </a:r>
            <a:r>
              <a:rPr lang="en-US" dirty="0"/>
              <a:t> van het </a:t>
            </a:r>
            <a:r>
              <a:rPr lang="en-US" dirty="0" err="1"/>
              <a:t>stedelijk</a:t>
            </a:r>
            <a:r>
              <a:rPr lang="en-US" dirty="0"/>
              <a:t> </a:t>
            </a:r>
            <a:r>
              <a:rPr lang="en-US" dirty="0" err="1"/>
              <a:t>hitte-eiland</a:t>
            </a:r>
            <a:r>
              <a:rPr lang="en-US" dirty="0"/>
              <a:t> effect.</a:t>
            </a:r>
          </a:p>
          <a:p>
            <a:pPr marL="285750" indent="-285750">
              <a:buFont typeface="Arial" panose="020B0604020202020204" pitchFamily="34" charset="0"/>
              <a:buChar char="•"/>
            </a:pPr>
            <a:r>
              <a:rPr lang="en-US" dirty="0"/>
              <a:t>Het effect is </a:t>
            </a:r>
            <a:r>
              <a:rPr lang="en-US" dirty="0" err="1"/>
              <a:t>voornamelijk</a:t>
            </a:r>
            <a:r>
              <a:rPr lang="en-US" dirty="0"/>
              <a:t> op de </a:t>
            </a:r>
            <a:r>
              <a:rPr lang="en-US" dirty="0" err="1"/>
              <a:t>luchttemperatuur</a:t>
            </a:r>
            <a:r>
              <a:rPr lang="en-US" dirty="0"/>
              <a:t> </a:t>
            </a:r>
            <a:r>
              <a:rPr lang="en-US" dirty="0" err="1"/>
              <a:t>en</a:t>
            </a:r>
            <a:r>
              <a:rPr lang="en-US" dirty="0"/>
              <a:t> </a:t>
            </a:r>
            <a:r>
              <a:rPr lang="en-US" dirty="0" err="1"/>
              <a:t>niet</a:t>
            </a:r>
            <a:r>
              <a:rPr lang="en-US" dirty="0"/>
              <a:t> op de </a:t>
            </a:r>
            <a:r>
              <a:rPr lang="en-US" dirty="0" err="1"/>
              <a:t>gevoelstemperatuur</a:t>
            </a:r>
            <a:r>
              <a:rPr lang="en-US" dirty="0"/>
              <a:t>.</a:t>
            </a:r>
          </a:p>
          <a:p>
            <a:pPr marL="285750" indent="-285750">
              <a:buFont typeface="Arial" panose="020B0604020202020204" pitchFamily="34" charset="0"/>
              <a:buChar char="•"/>
            </a:pPr>
            <a:r>
              <a:rPr lang="nl-NL" dirty="0"/>
              <a:t>Op stadsniveau is er maximaal 0,9 °C winst te behalen.</a:t>
            </a:r>
          </a:p>
          <a:p>
            <a:pPr marL="285750" indent="-285750">
              <a:buFont typeface="Arial" panose="020B0604020202020204" pitchFamily="34" charset="0"/>
              <a:buChar char="•"/>
            </a:pPr>
            <a:r>
              <a:rPr lang="nl-NL" dirty="0"/>
              <a:t>0,1 – 0,3 °C per 10 % albedo verhoging (</a:t>
            </a:r>
            <a:r>
              <a:rPr lang="nl-NL" dirty="0" err="1"/>
              <a:t>Santamouris</a:t>
            </a:r>
            <a:r>
              <a:rPr lang="nl-NL" dirty="0"/>
              <a:t>, 2014).</a:t>
            </a:r>
          </a:p>
          <a:p>
            <a:pPr marL="285750" indent="-285750">
              <a:buFont typeface="Arial" panose="020B0604020202020204" pitchFamily="34" charset="0"/>
              <a:buChar char="•"/>
            </a:pPr>
            <a:r>
              <a:rPr lang="nl-NL" dirty="0"/>
              <a:t>Op lokaal niveau blijft een wit dak circa 30 °C koeler in vergelijking met een traditioneel dak (EPA, 2008).</a:t>
            </a:r>
          </a:p>
        </p:txBody>
      </p:sp>
      <p:pic>
        <p:nvPicPr>
          <p:cNvPr id="5122" name="Picture 2" descr="Vakantie Santorini boeken, zonvakantie | Sunweb">
            <a:extLst>
              <a:ext uri="{FF2B5EF4-FFF2-40B4-BE49-F238E27FC236}">
                <a16:creationId xmlns:a16="http://schemas.microsoft.com/office/drawing/2014/main" id="{CFBE41BA-66BF-4FD0-A8E0-59E153A9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675" y="1804811"/>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754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2CFE8F2-7C45-095A-0C39-50E60179EDB0}"/>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t="50" b="50"/>
          <a:stretch/>
        </p:blipFill>
        <p:spPr bwMode="auto">
          <a:xfrm>
            <a:off x="-12146" y="0"/>
            <a:ext cx="122041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7" name="Tijdelijke aanduiding voor tekst 36">
            <a:extLst>
              <a:ext uri="{FF2B5EF4-FFF2-40B4-BE49-F238E27FC236}">
                <a16:creationId xmlns:a16="http://schemas.microsoft.com/office/drawing/2014/main" id="{7819786D-31AB-C449-B43B-6FA3D596F0D4}"/>
              </a:ext>
            </a:extLst>
          </p:cNvPr>
          <p:cNvSpPr>
            <a:spLocks noGrp="1"/>
          </p:cNvSpPr>
          <p:nvPr>
            <p:ph type="body" sz="quarter" idx="15"/>
          </p:nvPr>
        </p:nvSpPr>
        <p:spPr>
          <a:xfrm>
            <a:off x="6446520" y="617220"/>
            <a:ext cx="5745480" cy="4175760"/>
          </a:xfrm>
        </p:spPr>
        <p:txBody>
          <a:bodyPr/>
          <a:lstStyle/>
          <a:p>
            <a:endParaRPr lang="nl-NL" dirty="0"/>
          </a:p>
        </p:txBody>
      </p:sp>
      <p:sp>
        <p:nvSpPr>
          <p:cNvPr id="58" name="Titel 57">
            <a:extLst>
              <a:ext uri="{FF2B5EF4-FFF2-40B4-BE49-F238E27FC236}">
                <a16:creationId xmlns:a16="http://schemas.microsoft.com/office/drawing/2014/main" id="{BEB84ABF-35E8-FC4B-AC73-BEA84297833E}"/>
              </a:ext>
            </a:extLst>
          </p:cNvPr>
          <p:cNvSpPr>
            <a:spLocks noGrp="1"/>
          </p:cNvSpPr>
          <p:nvPr>
            <p:ph type="title"/>
          </p:nvPr>
        </p:nvSpPr>
        <p:spPr>
          <a:xfrm>
            <a:off x="7209184" y="2273300"/>
            <a:ext cx="4312256" cy="596900"/>
          </a:xfrm>
        </p:spPr>
        <p:txBody>
          <a:bodyPr/>
          <a:lstStyle/>
          <a:p>
            <a:r>
              <a:rPr lang="nl-NL" dirty="0"/>
              <a:t>DWA</a:t>
            </a:r>
          </a:p>
        </p:txBody>
      </p:sp>
      <p:sp>
        <p:nvSpPr>
          <p:cNvPr id="59" name="Tijdelijke aanduiding voor tekst 58">
            <a:extLst>
              <a:ext uri="{FF2B5EF4-FFF2-40B4-BE49-F238E27FC236}">
                <a16:creationId xmlns:a16="http://schemas.microsoft.com/office/drawing/2014/main" id="{35DE8FE9-67A5-794E-AA4D-69AFA6FF0472}"/>
              </a:ext>
            </a:extLst>
          </p:cNvPr>
          <p:cNvSpPr>
            <a:spLocks noGrp="1"/>
          </p:cNvSpPr>
          <p:nvPr>
            <p:ph type="body" sz="quarter" idx="17"/>
          </p:nvPr>
        </p:nvSpPr>
        <p:spPr>
          <a:xfrm>
            <a:off x="7213600" y="2705100"/>
            <a:ext cx="4305300" cy="508000"/>
          </a:xfrm>
        </p:spPr>
        <p:txBody>
          <a:bodyPr/>
          <a:lstStyle/>
          <a:p>
            <a:endParaRPr lang="nl-NL" dirty="0"/>
          </a:p>
        </p:txBody>
      </p:sp>
      <p:pic>
        <p:nvPicPr>
          <p:cNvPr id="46" name="Graphic 45" descr="Badge: 1 met effen opvulling">
            <a:extLst>
              <a:ext uri="{FF2B5EF4-FFF2-40B4-BE49-F238E27FC236}">
                <a16:creationId xmlns:a16="http://schemas.microsoft.com/office/drawing/2014/main" id="{E0D79199-01F5-7945-8F11-C5CEDEEAFF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76827" y="2338223"/>
            <a:ext cx="718513" cy="718513"/>
          </a:xfrm>
          <a:prstGeom prst="rect">
            <a:avLst/>
          </a:prstGeom>
        </p:spPr>
      </p:pic>
    </p:spTree>
    <p:extLst>
      <p:ext uri="{BB962C8B-B14F-4D97-AF65-F5344CB8AC3E}">
        <p14:creationId xmlns:p14="http://schemas.microsoft.com/office/powerpoint/2010/main" val="2418991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3F79FA-68C3-4A95-B922-C010D28D5373}"/>
              </a:ext>
            </a:extLst>
          </p:cNvPr>
          <p:cNvSpPr>
            <a:spLocks noGrp="1"/>
          </p:cNvSpPr>
          <p:nvPr>
            <p:ph type="title"/>
          </p:nvPr>
        </p:nvSpPr>
        <p:spPr/>
        <p:txBody>
          <a:bodyPr/>
          <a:lstStyle/>
          <a:p>
            <a:r>
              <a:rPr lang="en-US" dirty="0"/>
              <a:t>Case study </a:t>
            </a:r>
            <a:r>
              <a:rPr lang="en-US" dirty="0" err="1"/>
              <a:t>Berlijnplein</a:t>
            </a:r>
            <a:r>
              <a:rPr lang="en-US" dirty="0"/>
              <a:t>, Utrecht</a:t>
            </a:r>
            <a:endParaRPr lang="nl-NL" dirty="0"/>
          </a:p>
        </p:txBody>
      </p:sp>
      <p:sp>
        <p:nvSpPr>
          <p:cNvPr id="7" name="Tijdelijke aanduiding voor tekst 6">
            <a:extLst>
              <a:ext uri="{FF2B5EF4-FFF2-40B4-BE49-F238E27FC236}">
                <a16:creationId xmlns:a16="http://schemas.microsoft.com/office/drawing/2014/main" id="{11059F55-D2C1-4CB9-B66A-73F9E6394E7D}"/>
              </a:ext>
            </a:extLst>
          </p:cNvPr>
          <p:cNvSpPr>
            <a:spLocks noGrp="1"/>
          </p:cNvSpPr>
          <p:nvPr>
            <p:ph type="body" sz="quarter" idx="10"/>
          </p:nvPr>
        </p:nvSpPr>
        <p:spPr/>
        <p:txBody>
          <a:bodyPr/>
          <a:lstStyle/>
          <a:p>
            <a:endParaRPr lang="nl-NL" dirty="0"/>
          </a:p>
        </p:txBody>
      </p:sp>
      <p:sp>
        <p:nvSpPr>
          <p:cNvPr id="8" name="Tijdelijke aanduiding voor tekst 7">
            <a:extLst>
              <a:ext uri="{FF2B5EF4-FFF2-40B4-BE49-F238E27FC236}">
                <a16:creationId xmlns:a16="http://schemas.microsoft.com/office/drawing/2014/main" id="{5A49BC74-969D-46DF-AAE5-BF9C5DCA3099}"/>
              </a:ext>
            </a:extLst>
          </p:cNvPr>
          <p:cNvSpPr>
            <a:spLocks noGrp="1"/>
          </p:cNvSpPr>
          <p:nvPr>
            <p:ph type="body" sz="quarter" idx="11"/>
          </p:nvPr>
        </p:nvSpPr>
        <p:spPr>
          <a:xfrm>
            <a:off x="695325" y="1894840"/>
            <a:ext cx="5248276" cy="485838"/>
          </a:xfrm>
        </p:spPr>
        <p:txBody>
          <a:bodyPr/>
          <a:lstStyle/>
          <a:p>
            <a:endParaRPr lang="nl-NL" dirty="0"/>
          </a:p>
        </p:txBody>
      </p:sp>
      <p:sp>
        <p:nvSpPr>
          <p:cNvPr id="9" name="Tijdelijke aanduiding voor tekst 8">
            <a:extLst>
              <a:ext uri="{FF2B5EF4-FFF2-40B4-BE49-F238E27FC236}">
                <a16:creationId xmlns:a16="http://schemas.microsoft.com/office/drawing/2014/main" id="{F1A219AB-4B1C-49BB-9FEE-DA52C086B5E3}"/>
              </a:ext>
            </a:extLst>
          </p:cNvPr>
          <p:cNvSpPr>
            <a:spLocks noGrp="1"/>
          </p:cNvSpPr>
          <p:nvPr>
            <p:ph type="body" sz="quarter" idx="12"/>
          </p:nvPr>
        </p:nvSpPr>
        <p:spPr>
          <a:xfrm>
            <a:off x="6251174" y="1894840"/>
            <a:ext cx="5248276" cy="485838"/>
          </a:xfrm>
        </p:spPr>
        <p:txBody>
          <a:bodyPr/>
          <a:lstStyle/>
          <a:p>
            <a:endParaRPr lang="nl-NL" dirty="0"/>
          </a:p>
        </p:txBody>
      </p:sp>
      <p:pic>
        <p:nvPicPr>
          <p:cNvPr id="3" name="Afbeelding 2">
            <a:extLst>
              <a:ext uri="{FF2B5EF4-FFF2-40B4-BE49-F238E27FC236}">
                <a16:creationId xmlns:a16="http://schemas.microsoft.com/office/drawing/2014/main" id="{9B09FBD4-2347-4D2D-84C6-6EC7AC3C9D5B}"/>
              </a:ext>
            </a:extLst>
          </p:cNvPr>
          <p:cNvPicPr>
            <a:picLocks noChangeAspect="1"/>
          </p:cNvPicPr>
          <p:nvPr/>
        </p:nvPicPr>
        <p:blipFill>
          <a:blip r:embed="rId2"/>
          <a:stretch>
            <a:fillRect/>
          </a:stretch>
        </p:blipFill>
        <p:spPr>
          <a:xfrm>
            <a:off x="2885419" y="1383873"/>
            <a:ext cx="6421162" cy="4745464"/>
          </a:xfrm>
          <a:prstGeom prst="rect">
            <a:avLst/>
          </a:prstGeom>
        </p:spPr>
      </p:pic>
    </p:spTree>
    <p:extLst>
      <p:ext uri="{BB962C8B-B14F-4D97-AF65-F5344CB8AC3E}">
        <p14:creationId xmlns:p14="http://schemas.microsoft.com/office/powerpoint/2010/main" val="2779324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3F79FA-68C3-4A95-B922-C010D28D5373}"/>
              </a:ext>
            </a:extLst>
          </p:cNvPr>
          <p:cNvSpPr>
            <a:spLocks noGrp="1"/>
          </p:cNvSpPr>
          <p:nvPr>
            <p:ph type="title"/>
          </p:nvPr>
        </p:nvSpPr>
        <p:spPr/>
        <p:txBody>
          <a:bodyPr/>
          <a:lstStyle/>
          <a:p>
            <a:r>
              <a:rPr lang="en-US" dirty="0"/>
              <a:t>Case study </a:t>
            </a:r>
            <a:r>
              <a:rPr lang="en-US" dirty="0" err="1"/>
              <a:t>Berlijnplein</a:t>
            </a:r>
            <a:endParaRPr lang="nl-NL" dirty="0"/>
          </a:p>
        </p:txBody>
      </p:sp>
      <p:sp>
        <p:nvSpPr>
          <p:cNvPr id="7" name="Tijdelijke aanduiding voor tekst 6">
            <a:extLst>
              <a:ext uri="{FF2B5EF4-FFF2-40B4-BE49-F238E27FC236}">
                <a16:creationId xmlns:a16="http://schemas.microsoft.com/office/drawing/2014/main" id="{11059F55-D2C1-4CB9-B66A-73F9E6394E7D}"/>
              </a:ext>
            </a:extLst>
          </p:cNvPr>
          <p:cNvSpPr>
            <a:spLocks noGrp="1"/>
          </p:cNvSpPr>
          <p:nvPr>
            <p:ph type="body" sz="quarter" idx="10"/>
          </p:nvPr>
        </p:nvSpPr>
        <p:spPr/>
        <p:txBody>
          <a:bodyPr/>
          <a:lstStyle/>
          <a:p>
            <a:r>
              <a:rPr lang="en-US" dirty="0" err="1"/>
              <a:t>Weersomstandigheden</a:t>
            </a:r>
            <a:r>
              <a:rPr lang="en-US" dirty="0"/>
              <a:t> </a:t>
            </a:r>
            <a:r>
              <a:rPr lang="en-US" dirty="0" err="1"/>
              <a:t>vergelijkbaar</a:t>
            </a:r>
            <a:r>
              <a:rPr lang="en-US" dirty="0"/>
              <a:t> met 08-08-2020</a:t>
            </a:r>
            <a:endParaRPr lang="nl-NL" dirty="0"/>
          </a:p>
        </p:txBody>
      </p:sp>
      <p:pic>
        <p:nvPicPr>
          <p:cNvPr id="11" name="Afbeelding 10">
            <a:extLst>
              <a:ext uri="{FF2B5EF4-FFF2-40B4-BE49-F238E27FC236}">
                <a16:creationId xmlns:a16="http://schemas.microsoft.com/office/drawing/2014/main" id="{AD696661-741E-444C-928B-02B05ECB6373}"/>
              </a:ext>
            </a:extLst>
          </p:cNvPr>
          <p:cNvPicPr>
            <a:picLocks noChangeAspect="1"/>
          </p:cNvPicPr>
          <p:nvPr/>
        </p:nvPicPr>
        <p:blipFill>
          <a:blip r:embed="rId2"/>
          <a:stretch>
            <a:fillRect/>
          </a:stretch>
        </p:blipFill>
        <p:spPr>
          <a:xfrm>
            <a:off x="2896581" y="1833327"/>
            <a:ext cx="6398838" cy="4296010"/>
          </a:xfrm>
          <a:prstGeom prst="rect">
            <a:avLst/>
          </a:prstGeom>
        </p:spPr>
      </p:pic>
    </p:spTree>
    <p:extLst>
      <p:ext uri="{BB962C8B-B14F-4D97-AF65-F5344CB8AC3E}">
        <p14:creationId xmlns:p14="http://schemas.microsoft.com/office/powerpoint/2010/main" val="2746420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3F79FA-68C3-4A95-B922-C010D28D5373}"/>
              </a:ext>
            </a:extLst>
          </p:cNvPr>
          <p:cNvSpPr>
            <a:spLocks noGrp="1"/>
          </p:cNvSpPr>
          <p:nvPr>
            <p:ph type="title"/>
          </p:nvPr>
        </p:nvSpPr>
        <p:spPr/>
        <p:txBody>
          <a:bodyPr/>
          <a:lstStyle/>
          <a:p>
            <a:r>
              <a:rPr lang="en-US" dirty="0"/>
              <a:t>Case study </a:t>
            </a:r>
            <a:r>
              <a:rPr lang="en-US" dirty="0" err="1"/>
              <a:t>Berlijnplein</a:t>
            </a:r>
            <a:r>
              <a:rPr lang="en-US" dirty="0"/>
              <a:t> </a:t>
            </a:r>
            <a:endParaRPr lang="nl-NL" dirty="0"/>
          </a:p>
        </p:txBody>
      </p:sp>
      <p:sp>
        <p:nvSpPr>
          <p:cNvPr id="7" name="Tijdelijke aanduiding voor tekst 6">
            <a:extLst>
              <a:ext uri="{FF2B5EF4-FFF2-40B4-BE49-F238E27FC236}">
                <a16:creationId xmlns:a16="http://schemas.microsoft.com/office/drawing/2014/main" id="{11059F55-D2C1-4CB9-B66A-73F9E6394E7D}"/>
              </a:ext>
            </a:extLst>
          </p:cNvPr>
          <p:cNvSpPr>
            <a:spLocks noGrp="1"/>
          </p:cNvSpPr>
          <p:nvPr>
            <p:ph type="body" sz="quarter" idx="10"/>
          </p:nvPr>
        </p:nvSpPr>
        <p:spPr/>
        <p:txBody>
          <a:bodyPr/>
          <a:lstStyle/>
          <a:p>
            <a:r>
              <a:rPr lang="en-US" dirty="0" err="1"/>
              <a:t>Hittestress</a:t>
            </a:r>
            <a:r>
              <a:rPr lang="en-US" dirty="0"/>
              <a:t> </a:t>
            </a:r>
            <a:r>
              <a:rPr lang="en-US" dirty="0" err="1"/>
              <a:t>onbebouwde</a:t>
            </a:r>
            <a:r>
              <a:rPr lang="en-US" dirty="0"/>
              <a:t> </a:t>
            </a:r>
            <a:r>
              <a:rPr lang="en-US" dirty="0" err="1"/>
              <a:t>situatie</a:t>
            </a:r>
            <a:r>
              <a:rPr lang="en-US" dirty="0"/>
              <a:t> (variant 0)</a:t>
            </a:r>
            <a:endParaRPr lang="nl-NL" dirty="0"/>
          </a:p>
        </p:txBody>
      </p:sp>
      <p:pic>
        <p:nvPicPr>
          <p:cNvPr id="5" name="Afbeelding 4" descr="Afbeelding met pijl&#10;&#10;Automatisch gegenereerde beschrijving">
            <a:extLst>
              <a:ext uri="{FF2B5EF4-FFF2-40B4-BE49-F238E27FC236}">
                <a16:creationId xmlns:a16="http://schemas.microsoft.com/office/drawing/2014/main" id="{698DCBF6-E7F3-491F-8EF0-1F4CF442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550" y="2623597"/>
            <a:ext cx="5090806" cy="3600000"/>
          </a:xfrm>
          <a:prstGeom prst="rect">
            <a:avLst/>
          </a:prstGeom>
        </p:spPr>
      </p:pic>
      <p:sp>
        <p:nvSpPr>
          <p:cNvPr id="15" name="Tijdelijke aanduiding voor tekst 14">
            <a:extLst>
              <a:ext uri="{FF2B5EF4-FFF2-40B4-BE49-F238E27FC236}">
                <a16:creationId xmlns:a16="http://schemas.microsoft.com/office/drawing/2014/main" id="{F40E7722-D3A8-4FFB-B1F6-9A1845AF68A7}"/>
              </a:ext>
            </a:extLst>
          </p:cNvPr>
          <p:cNvSpPr>
            <a:spLocks noGrp="1"/>
          </p:cNvSpPr>
          <p:nvPr>
            <p:ph type="body" sz="quarter" idx="12"/>
          </p:nvPr>
        </p:nvSpPr>
        <p:spPr>
          <a:xfrm>
            <a:off x="6251174" y="1894840"/>
            <a:ext cx="5248276" cy="362938"/>
          </a:xfrm>
        </p:spPr>
        <p:txBody>
          <a:bodyPr/>
          <a:lstStyle/>
          <a:p>
            <a:endParaRPr lang="nl-NL" dirty="0"/>
          </a:p>
        </p:txBody>
      </p:sp>
      <p:sp>
        <p:nvSpPr>
          <p:cNvPr id="17" name="Tijdelijke aanduiding voor tekst 16">
            <a:extLst>
              <a:ext uri="{FF2B5EF4-FFF2-40B4-BE49-F238E27FC236}">
                <a16:creationId xmlns:a16="http://schemas.microsoft.com/office/drawing/2014/main" id="{24C0A8B2-DC50-40B8-B69B-862C16B94381}"/>
              </a:ext>
            </a:extLst>
          </p:cNvPr>
          <p:cNvSpPr>
            <a:spLocks noGrp="1"/>
          </p:cNvSpPr>
          <p:nvPr>
            <p:ph type="body" sz="quarter" idx="11"/>
          </p:nvPr>
        </p:nvSpPr>
        <p:spPr>
          <a:xfrm>
            <a:off x="695325" y="1894840"/>
            <a:ext cx="5248276" cy="242555"/>
          </a:xfrm>
        </p:spPr>
        <p:txBody>
          <a:bodyPr>
            <a:normAutofit lnSpcReduction="10000"/>
          </a:bodyPr>
          <a:lstStyle/>
          <a:p>
            <a:r>
              <a:rPr lang="nl-NL" dirty="0"/>
              <a:t>Gesimuleerd met </a:t>
            </a:r>
            <a:r>
              <a:rPr lang="nl-NL" dirty="0" err="1"/>
              <a:t>tygron</a:t>
            </a:r>
            <a:endParaRPr lang="nl-NL" dirty="0"/>
          </a:p>
        </p:txBody>
      </p:sp>
    </p:spTree>
    <p:extLst>
      <p:ext uri="{BB962C8B-B14F-4D97-AF65-F5344CB8AC3E}">
        <p14:creationId xmlns:p14="http://schemas.microsoft.com/office/powerpoint/2010/main" val="382735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3F79FA-68C3-4A95-B922-C010D28D5373}"/>
              </a:ext>
            </a:extLst>
          </p:cNvPr>
          <p:cNvSpPr>
            <a:spLocks noGrp="1"/>
          </p:cNvSpPr>
          <p:nvPr>
            <p:ph type="title"/>
          </p:nvPr>
        </p:nvSpPr>
        <p:spPr/>
        <p:txBody>
          <a:bodyPr/>
          <a:lstStyle/>
          <a:p>
            <a:r>
              <a:rPr lang="en-US" dirty="0"/>
              <a:t>Case study </a:t>
            </a:r>
            <a:r>
              <a:rPr lang="en-US" dirty="0" err="1"/>
              <a:t>Berlijnplein</a:t>
            </a:r>
            <a:endParaRPr lang="nl-NL" dirty="0"/>
          </a:p>
        </p:txBody>
      </p:sp>
      <p:sp>
        <p:nvSpPr>
          <p:cNvPr id="7" name="Tijdelijke aanduiding voor tekst 6">
            <a:extLst>
              <a:ext uri="{FF2B5EF4-FFF2-40B4-BE49-F238E27FC236}">
                <a16:creationId xmlns:a16="http://schemas.microsoft.com/office/drawing/2014/main" id="{11059F55-D2C1-4CB9-B66A-73F9E6394E7D}"/>
              </a:ext>
            </a:extLst>
          </p:cNvPr>
          <p:cNvSpPr>
            <a:spLocks noGrp="1"/>
          </p:cNvSpPr>
          <p:nvPr>
            <p:ph type="body" sz="quarter" idx="10"/>
          </p:nvPr>
        </p:nvSpPr>
        <p:spPr/>
        <p:txBody>
          <a:bodyPr/>
          <a:lstStyle/>
          <a:p>
            <a:r>
              <a:rPr lang="en-US" dirty="0" err="1"/>
              <a:t>Hittestress</a:t>
            </a:r>
            <a:r>
              <a:rPr lang="en-US" dirty="0"/>
              <a:t> </a:t>
            </a:r>
            <a:r>
              <a:rPr lang="en-US" dirty="0" err="1"/>
              <a:t>bebouwde</a:t>
            </a:r>
            <a:r>
              <a:rPr lang="en-US" dirty="0"/>
              <a:t> </a:t>
            </a:r>
            <a:r>
              <a:rPr lang="en-US" dirty="0" err="1"/>
              <a:t>situatie</a:t>
            </a:r>
            <a:r>
              <a:rPr lang="en-US" dirty="0"/>
              <a:t> </a:t>
            </a:r>
            <a:r>
              <a:rPr lang="en-US" dirty="0" err="1"/>
              <a:t>en</a:t>
            </a:r>
            <a:r>
              <a:rPr lang="en-US" dirty="0"/>
              <a:t> </a:t>
            </a:r>
            <a:r>
              <a:rPr lang="en-US" dirty="0" err="1"/>
              <a:t>verschil</a:t>
            </a:r>
            <a:r>
              <a:rPr lang="en-US" dirty="0"/>
              <a:t> (variant 1)</a:t>
            </a:r>
            <a:endParaRPr lang="nl-NL" dirty="0"/>
          </a:p>
        </p:txBody>
      </p:sp>
      <p:sp>
        <p:nvSpPr>
          <p:cNvPr id="8" name="Tijdelijke aanduiding voor tekst 7">
            <a:extLst>
              <a:ext uri="{FF2B5EF4-FFF2-40B4-BE49-F238E27FC236}">
                <a16:creationId xmlns:a16="http://schemas.microsoft.com/office/drawing/2014/main" id="{5A49BC74-969D-46DF-AAE5-BF9C5DCA3099}"/>
              </a:ext>
            </a:extLst>
          </p:cNvPr>
          <p:cNvSpPr>
            <a:spLocks noGrp="1"/>
          </p:cNvSpPr>
          <p:nvPr>
            <p:ph type="body" sz="quarter" idx="11"/>
          </p:nvPr>
        </p:nvSpPr>
        <p:spPr>
          <a:xfrm>
            <a:off x="693938" y="2249726"/>
            <a:ext cx="5248276" cy="373871"/>
          </a:xfrm>
        </p:spPr>
        <p:txBody>
          <a:bodyPr/>
          <a:lstStyle/>
          <a:p>
            <a:r>
              <a:rPr lang="en-US" dirty="0" err="1"/>
              <a:t>Hittestress</a:t>
            </a:r>
            <a:r>
              <a:rPr lang="en-US" dirty="0"/>
              <a:t> </a:t>
            </a:r>
            <a:r>
              <a:rPr lang="en-US" dirty="0" err="1"/>
              <a:t>bebouwde</a:t>
            </a:r>
            <a:r>
              <a:rPr lang="en-US" dirty="0"/>
              <a:t> </a:t>
            </a:r>
            <a:r>
              <a:rPr lang="en-US" dirty="0" err="1"/>
              <a:t>situatie</a:t>
            </a:r>
            <a:endParaRPr lang="nl-NL" dirty="0"/>
          </a:p>
        </p:txBody>
      </p:sp>
      <p:sp>
        <p:nvSpPr>
          <p:cNvPr id="9" name="Tijdelijke aanduiding voor tekst 8">
            <a:extLst>
              <a:ext uri="{FF2B5EF4-FFF2-40B4-BE49-F238E27FC236}">
                <a16:creationId xmlns:a16="http://schemas.microsoft.com/office/drawing/2014/main" id="{F1A219AB-4B1C-49BB-9FEE-DA52C086B5E3}"/>
              </a:ext>
            </a:extLst>
          </p:cNvPr>
          <p:cNvSpPr>
            <a:spLocks noGrp="1"/>
          </p:cNvSpPr>
          <p:nvPr>
            <p:ph type="body" sz="quarter" idx="12"/>
          </p:nvPr>
        </p:nvSpPr>
        <p:spPr>
          <a:xfrm>
            <a:off x="6249787" y="2137759"/>
            <a:ext cx="5248276" cy="485838"/>
          </a:xfrm>
        </p:spPr>
        <p:txBody>
          <a:bodyPr/>
          <a:lstStyle/>
          <a:p>
            <a:r>
              <a:rPr lang="en-US" dirty="0" err="1"/>
              <a:t>Verschil</a:t>
            </a:r>
            <a:r>
              <a:rPr lang="en-US" dirty="0"/>
              <a:t> </a:t>
            </a:r>
            <a:r>
              <a:rPr lang="en-US" dirty="0" err="1"/>
              <a:t>tussen</a:t>
            </a:r>
            <a:r>
              <a:rPr lang="en-US" dirty="0"/>
              <a:t> </a:t>
            </a:r>
            <a:r>
              <a:rPr lang="en-US" dirty="0" err="1"/>
              <a:t>bebouwd</a:t>
            </a:r>
            <a:r>
              <a:rPr lang="en-US" dirty="0"/>
              <a:t> </a:t>
            </a:r>
            <a:r>
              <a:rPr lang="en-US" dirty="0" err="1"/>
              <a:t>en</a:t>
            </a:r>
            <a:r>
              <a:rPr lang="en-US" dirty="0"/>
              <a:t> </a:t>
            </a:r>
            <a:r>
              <a:rPr lang="en-US" dirty="0" err="1"/>
              <a:t>onbebouwd</a:t>
            </a:r>
            <a:endParaRPr lang="nl-NL" dirty="0"/>
          </a:p>
        </p:txBody>
      </p:sp>
      <p:pic>
        <p:nvPicPr>
          <p:cNvPr id="5" name="Afbeelding 4">
            <a:extLst>
              <a:ext uri="{FF2B5EF4-FFF2-40B4-BE49-F238E27FC236}">
                <a16:creationId xmlns:a16="http://schemas.microsoft.com/office/drawing/2014/main" id="{698DCBF6-E7F3-491F-8EF0-1F4CF44219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2550" y="2623597"/>
            <a:ext cx="5090806" cy="3599999"/>
          </a:xfrm>
          <a:prstGeom prst="rect">
            <a:avLst/>
          </a:prstGeom>
        </p:spPr>
      </p:pic>
      <p:pic>
        <p:nvPicPr>
          <p:cNvPr id="3" name="Afbeelding 2">
            <a:extLst>
              <a:ext uri="{FF2B5EF4-FFF2-40B4-BE49-F238E27FC236}">
                <a16:creationId xmlns:a16="http://schemas.microsoft.com/office/drawing/2014/main" id="{6B9AD9BB-6A91-4EEC-A94D-BEC8DC0D9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787" y="2623597"/>
            <a:ext cx="5090806" cy="3600000"/>
          </a:xfrm>
          <a:prstGeom prst="rect">
            <a:avLst/>
          </a:prstGeom>
        </p:spPr>
      </p:pic>
      <p:sp>
        <p:nvSpPr>
          <p:cNvPr id="11" name="object 18">
            <a:extLst>
              <a:ext uri="{FF2B5EF4-FFF2-40B4-BE49-F238E27FC236}">
                <a16:creationId xmlns:a16="http://schemas.microsoft.com/office/drawing/2014/main" id="{859756E8-8235-4A3B-84B9-8AA6514C7985}"/>
              </a:ext>
            </a:extLst>
          </p:cNvPr>
          <p:cNvSpPr txBox="1"/>
          <p:nvPr/>
        </p:nvSpPr>
        <p:spPr>
          <a:xfrm>
            <a:off x="6249787" y="6073886"/>
            <a:ext cx="5428785" cy="194776"/>
          </a:xfrm>
          <a:prstGeom prst="rect">
            <a:avLst/>
          </a:prstGeom>
        </p:spPr>
        <p:txBody>
          <a:bodyPr vert="horz" wrap="square" lIns="0" tIns="10012" rIns="0" bIns="0" rtlCol="0">
            <a:spAutoFit/>
          </a:bodyPr>
          <a:lstStyle/>
          <a:p>
            <a:pPr marL="7701">
              <a:spcBef>
                <a:spcPts val="79"/>
              </a:spcBef>
            </a:pPr>
            <a:r>
              <a:rPr lang="nl-NL" sz="1200" spc="-30" dirty="0">
                <a:solidFill>
                  <a:schemeClr val="accent1"/>
                </a:solidFill>
                <a:cs typeface="Arial"/>
              </a:rPr>
              <a:t>Gevoelstemperatuur verlaging: 1,69 °C </a:t>
            </a:r>
            <a:endParaRPr sz="1200" dirty="0">
              <a:solidFill>
                <a:schemeClr val="accent1"/>
              </a:solidFill>
              <a:cs typeface="Angsana New" panose="02020603050405020304" pitchFamily="18" charset="-34"/>
            </a:endParaRPr>
          </a:p>
        </p:txBody>
      </p:sp>
    </p:spTree>
    <p:extLst>
      <p:ext uri="{BB962C8B-B14F-4D97-AF65-F5344CB8AC3E}">
        <p14:creationId xmlns:p14="http://schemas.microsoft.com/office/powerpoint/2010/main" val="1015109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3F79FA-68C3-4A95-B922-C010D28D5373}"/>
              </a:ext>
            </a:extLst>
          </p:cNvPr>
          <p:cNvSpPr>
            <a:spLocks noGrp="1"/>
          </p:cNvSpPr>
          <p:nvPr>
            <p:ph type="title"/>
          </p:nvPr>
        </p:nvSpPr>
        <p:spPr/>
        <p:txBody>
          <a:bodyPr/>
          <a:lstStyle/>
          <a:p>
            <a:r>
              <a:rPr lang="en-US" dirty="0"/>
              <a:t>Case study </a:t>
            </a:r>
            <a:r>
              <a:rPr lang="en-US" dirty="0" err="1"/>
              <a:t>Berlijnplein</a:t>
            </a:r>
            <a:endParaRPr lang="nl-NL" dirty="0"/>
          </a:p>
        </p:txBody>
      </p:sp>
      <p:sp>
        <p:nvSpPr>
          <p:cNvPr id="7" name="Tijdelijke aanduiding voor tekst 6">
            <a:extLst>
              <a:ext uri="{FF2B5EF4-FFF2-40B4-BE49-F238E27FC236}">
                <a16:creationId xmlns:a16="http://schemas.microsoft.com/office/drawing/2014/main" id="{11059F55-D2C1-4CB9-B66A-73F9E6394E7D}"/>
              </a:ext>
            </a:extLst>
          </p:cNvPr>
          <p:cNvSpPr>
            <a:spLocks noGrp="1"/>
          </p:cNvSpPr>
          <p:nvPr>
            <p:ph type="body" sz="quarter" idx="10"/>
          </p:nvPr>
        </p:nvSpPr>
        <p:spPr/>
        <p:txBody>
          <a:bodyPr/>
          <a:lstStyle/>
          <a:p>
            <a:r>
              <a:rPr lang="en-US" dirty="0"/>
              <a:t>Effect minder </a:t>
            </a:r>
            <a:r>
              <a:rPr lang="en-US" dirty="0" err="1"/>
              <a:t>oppervlakteverharding</a:t>
            </a:r>
            <a:r>
              <a:rPr lang="en-US" dirty="0"/>
              <a:t> (variant 2)</a:t>
            </a:r>
            <a:endParaRPr lang="nl-NL" dirty="0"/>
          </a:p>
        </p:txBody>
      </p:sp>
      <p:sp>
        <p:nvSpPr>
          <p:cNvPr id="8" name="Tijdelijke aanduiding voor tekst 7">
            <a:extLst>
              <a:ext uri="{FF2B5EF4-FFF2-40B4-BE49-F238E27FC236}">
                <a16:creationId xmlns:a16="http://schemas.microsoft.com/office/drawing/2014/main" id="{5A49BC74-969D-46DF-AAE5-BF9C5DCA3099}"/>
              </a:ext>
            </a:extLst>
          </p:cNvPr>
          <p:cNvSpPr>
            <a:spLocks noGrp="1"/>
          </p:cNvSpPr>
          <p:nvPr>
            <p:ph type="body" sz="quarter" idx="11"/>
          </p:nvPr>
        </p:nvSpPr>
        <p:spPr>
          <a:xfrm>
            <a:off x="693938" y="2249726"/>
            <a:ext cx="5248276" cy="373871"/>
          </a:xfrm>
        </p:spPr>
        <p:txBody>
          <a:bodyPr/>
          <a:lstStyle/>
          <a:p>
            <a:r>
              <a:rPr lang="en-US" dirty="0" err="1"/>
              <a:t>Hittestress</a:t>
            </a:r>
            <a:r>
              <a:rPr lang="en-US" dirty="0"/>
              <a:t> </a:t>
            </a:r>
            <a:r>
              <a:rPr lang="en-US" dirty="0" err="1"/>
              <a:t>bij</a:t>
            </a:r>
            <a:r>
              <a:rPr lang="en-US" dirty="0"/>
              <a:t> minder </a:t>
            </a:r>
            <a:r>
              <a:rPr lang="en-US" dirty="0" err="1"/>
              <a:t>verharding</a:t>
            </a:r>
            <a:endParaRPr lang="nl-NL" dirty="0"/>
          </a:p>
        </p:txBody>
      </p:sp>
      <p:sp>
        <p:nvSpPr>
          <p:cNvPr id="9" name="Tijdelijke aanduiding voor tekst 8">
            <a:extLst>
              <a:ext uri="{FF2B5EF4-FFF2-40B4-BE49-F238E27FC236}">
                <a16:creationId xmlns:a16="http://schemas.microsoft.com/office/drawing/2014/main" id="{F1A219AB-4B1C-49BB-9FEE-DA52C086B5E3}"/>
              </a:ext>
            </a:extLst>
          </p:cNvPr>
          <p:cNvSpPr>
            <a:spLocks noGrp="1"/>
          </p:cNvSpPr>
          <p:nvPr>
            <p:ph type="body" sz="quarter" idx="12"/>
          </p:nvPr>
        </p:nvSpPr>
        <p:spPr>
          <a:xfrm>
            <a:off x="6249787" y="2137759"/>
            <a:ext cx="5248276" cy="485838"/>
          </a:xfrm>
        </p:spPr>
        <p:txBody>
          <a:bodyPr/>
          <a:lstStyle/>
          <a:p>
            <a:r>
              <a:rPr lang="en-US" dirty="0" err="1"/>
              <a:t>Verschil</a:t>
            </a:r>
            <a:r>
              <a:rPr lang="en-US" dirty="0"/>
              <a:t> met </a:t>
            </a:r>
            <a:r>
              <a:rPr lang="en-US" dirty="0" err="1"/>
              <a:t>volledig</a:t>
            </a:r>
            <a:r>
              <a:rPr lang="en-US" dirty="0"/>
              <a:t> </a:t>
            </a:r>
            <a:r>
              <a:rPr lang="en-US" dirty="0" err="1"/>
              <a:t>verhard</a:t>
            </a:r>
            <a:endParaRPr lang="nl-NL" dirty="0"/>
          </a:p>
        </p:txBody>
      </p:sp>
      <p:pic>
        <p:nvPicPr>
          <p:cNvPr id="5" name="Afbeelding 4">
            <a:extLst>
              <a:ext uri="{FF2B5EF4-FFF2-40B4-BE49-F238E27FC236}">
                <a16:creationId xmlns:a16="http://schemas.microsoft.com/office/drawing/2014/main" id="{698DCBF6-E7F3-491F-8EF0-1F4CF44219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2551" y="2623597"/>
            <a:ext cx="5090804" cy="3599999"/>
          </a:xfrm>
          <a:prstGeom prst="rect">
            <a:avLst/>
          </a:prstGeom>
        </p:spPr>
      </p:pic>
      <p:pic>
        <p:nvPicPr>
          <p:cNvPr id="3" name="Afbeelding 2">
            <a:extLst>
              <a:ext uri="{FF2B5EF4-FFF2-40B4-BE49-F238E27FC236}">
                <a16:creationId xmlns:a16="http://schemas.microsoft.com/office/drawing/2014/main" id="{6B9AD9BB-6A91-4EEC-A94D-BEC8DC0D90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9787" y="2623597"/>
            <a:ext cx="5090806" cy="3599999"/>
          </a:xfrm>
          <a:prstGeom prst="rect">
            <a:avLst/>
          </a:prstGeom>
        </p:spPr>
      </p:pic>
      <p:sp>
        <p:nvSpPr>
          <p:cNvPr id="11" name="object 18">
            <a:extLst>
              <a:ext uri="{FF2B5EF4-FFF2-40B4-BE49-F238E27FC236}">
                <a16:creationId xmlns:a16="http://schemas.microsoft.com/office/drawing/2014/main" id="{84616691-E438-4381-9B7E-98CD1F6B48D3}"/>
              </a:ext>
            </a:extLst>
          </p:cNvPr>
          <p:cNvSpPr txBox="1"/>
          <p:nvPr/>
        </p:nvSpPr>
        <p:spPr>
          <a:xfrm>
            <a:off x="6249787" y="6073886"/>
            <a:ext cx="5428785" cy="194776"/>
          </a:xfrm>
          <a:prstGeom prst="rect">
            <a:avLst/>
          </a:prstGeom>
        </p:spPr>
        <p:txBody>
          <a:bodyPr vert="horz" wrap="square" lIns="0" tIns="10012" rIns="0" bIns="0" rtlCol="0">
            <a:spAutoFit/>
          </a:bodyPr>
          <a:lstStyle/>
          <a:p>
            <a:pPr marL="7701">
              <a:spcBef>
                <a:spcPts val="79"/>
              </a:spcBef>
            </a:pPr>
            <a:r>
              <a:rPr lang="nl-NL" sz="1200" spc="-30" dirty="0">
                <a:solidFill>
                  <a:schemeClr val="accent1"/>
                </a:solidFill>
                <a:cs typeface="Arial"/>
              </a:rPr>
              <a:t>Gevoelstemperatuur verlaging: 0,28 °C </a:t>
            </a:r>
            <a:endParaRPr sz="1200" dirty="0">
              <a:solidFill>
                <a:schemeClr val="accent1"/>
              </a:solidFill>
              <a:cs typeface="Angsana New" panose="02020603050405020304" pitchFamily="18" charset="-34"/>
            </a:endParaRPr>
          </a:p>
        </p:txBody>
      </p:sp>
    </p:spTree>
    <p:extLst>
      <p:ext uri="{BB962C8B-B14F-4D97-AF65-F5344CB8AC3E}">
        <p14:creationId xmlns:p14="http://schemas.microsoft.com/office/powerpoint/2010/main" val="2848057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3F79FA-68C3-4A95-B922-C010D28D5373}"/>
              </a:ext>
            </a:extLst>
          </p:cNvPr>
          <p:cNvSpPr>
            <a:spLocks noGrp="1"/>
          </p:cNvSpPr>
          <p:nvPr>
            <p:ph type="title"/>
          </p:nvPr>
        </p:nvSpPr>
        <p:spPr/>
        <p:txBody>
          <a:bodyPr/>
          <a:lstStyle/>
          <a:p>
            <a:r>
              <a:rPr lang="en-US" dirty="0"/>
              <a:t>Case study </a:t>
            </a:r>
            <a:r>
              <a:rPr lang="en-US" dirty="0" err="1"/>
              <a:t>Berlijnplein</a:t>
            </a:r>
            <a:endParaRPr lang="nl-NL" dirty="0"/>
          </a:p>
        </p:txBody>
      </p:sp>
      <p:sp>
        <p:nvSpPr>
          <p:cNvPr id="7" name="Tijdelijke aanduiding voor tekst 6">
            <a:extLst>
              <a:ext uri="{FF2B5EF4-FFF2-40B4-BE49-F238E27FC236}">
                <a16:creationId xmlns:a16="http://schemas.microsoft.com/office/drawing/2014/main" id="{11059F55-D2C1-4CB9-B66A-73F9E6394E7D}"/>
              </a:ext>
            </a:extLst>
          </p:cNvPr>
          <p:cNvSpPr>
            <a:spLocks noGrp="1"/>
          </p:cNvSpPr>
          <p:nvPr>
            <p:ph type="body" sz="quarter" idx="10"/>
          </p:nvPr>
        </p:nvSpPr>
        <p:spPr/>
        <p:txBody>
          <a:bodyPr/>
          <a:lstStyle/>
          <a:p>
            <a:r>
              <a:rPr lang="en-US" dirty="0" err="1"/>
              <a:t>Toevoegen</a:t>
            </a:r>
            <a:r>
              <a:rPr lang="en-US" dirty="0"/>
              <a:t> </a:t>
            </a:r>
            <a:r>
              <a:rPr lang="en-US" dirty="0" err="1"/>
              <a:t>bomen</a:t>
            </a:r>
            <a:r>
              <a:rPr lang="en-US" dirty="0"/>
              <a:t> (variant 3)</a:t>
            </a:r>
            <a:endParaRPr lang="nl-NL" dirty="0"/>
          </a:p>
        </p:txBody>
      </p:sp>
      <p:sp>
        <p:nvSpPr>
          <p:cNvPr id="8" name="Tijdelijke aanduiding voor tekst 7">
            <a:extLst>
              <a:ext uri="{FF2B5EF4-FFF2-40B4-BE49-F238E27FC236}">
                <a16:creationId xmlns:a16="http://schemas.microsoft.com/office/drawing/2014/main" id="{5A49BC74-969D-46DF-AAE5-BF9C5DCA3099}"/>
              </a:ext>
            </a:extLst>
          </p:cNvPr>
          <p:cNvSpPr>
            <a:spLocks noGrp="1"/>
          </p:cNvSpPr>
          <p:nvPr>
            <p:ph type="body" sz="quarter" idx="11"/>
          </p:nvPr>
        </p:nvSpPr>
        <p:spPr>
          <a:xfrm>
            <a:off x="693938" y="2249726"/>
            <a:ext cx="5248276" cy="373871"/>
          </a:xfrm>
        </p:spPr>
        <p:txBody>
          <a:bodyPr/>
          <a:lstStyle/>
          <a:p>
            <a:r>
              <a:rPr lang="en-US" dirty="0" err="1"/>
              <a:t>Hittestress</a:t>
            </a:r>
            <a:r>
              <a:rPr lang="en-US" dirty="0"/>
              <a:t> met </a:t>
            </a:r>
            <a:r>
              <a:rPr lang="en-US" dirty="0" err="1"/>
              <a:t>toevoeging</a:t>
            </a:r>
            <a:r>
              <a:rPr lang="en-US" dirty="0"/>
              <a:t> </a:t>
            </a:r>
            <a:r>
              <a:rPr lang="en-US" dirty="0" err="1"/>
              <a:t>bomen</a:t>
            </a:r>
            <a:endParaRPr lang="nl-NL" dirty="0"/>
          </a:p>
        </p:txBody>
      </p:sp>
      <p:sp>
        <p:nvSpPr>
          <p:cNvPr id="9" name="Tijdelijke aanduiding voor tekst 8">
            <a:extLst>
              <a:ext uri="{FF2B5EF4-FFF2-40B4-BE49-F238E27FC236}">
                <a16:creationId xmlns:a16="http://schemas.microsoft.com/office/drawing/2014/main" id="{F1A219AB-4B1C-49BB-9FEE-DA52C086B5E3}"/>
              </a:ext>
            </a:extLst>
          </p:cNvPr>
          <p:cNvSpPr>
            <a:spLocks noGrp="1"/>
          </p:cNvSpPr>
          <p:nvPr>
            <p:ph type="body" sz="quarter" idx="12"/>
          </p:nvPr>
        </p:nvSpPr>
        <p:spPr>
          <a:xfrm>
            <a:off x="6249787" y="2137759"/>
            <a:ext cx="5248276" cy="485838"/>
          </a:xfrm>
        </p:spPr>
        <p:txBody>
          <a:bodyPr/>
          <a:lstStyle/>
          <a:p>
            <a:r>
              <a:rPr lang="en-US" dirty="0" err="1"/>
              <a:t>Verschil</a:t>
            </a:r>
            <a:r>
              <a:rPr lang="en-US" dirty="0"/>
              <a:t> </a:t>
            </a:r>
            <a:r>
              <a:rPr lang="en-US" dirty="0" err="1"/>
              <a:t>tussen</a:t>
            </a:r>
            <a:r>
              <a:rPr lang="en-US" dirty="0"/>
              <a:t> </a:t>
            </a:r>
            <a:r>
              <a:rPr lang="en-US" dirty="0" err="1"/>
              <a:t>varianten</a:t>
            </a:r>
            <a:endParaRPr lang="nl-NL" dirty="0"/>
          </a:p>
        </p:txBody>
      </p:sp>
      <p:pic>
        <p:nvPicPr>
          <p:cNvPr id="5" name="Afbeelding 4">
            <a:extLst>
              <a:ext uri="{FF2B5EF4-FFF2-40B4-BE49-F238E27FC236}">
                <a16:creationId xmlns:a16="http://schemas.microsoft.com/office/drawing/2014/main" id="{698DCBF6-E7F3-491F-8EF0-1F4CF44219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2551" y="2623597"/>
            <a:ext cx="5090804" cy="3599998"/>
          </a:xfrm>
          <a:prstGeom prst="rect">
            <a:avLst/>
          </a:prstGeom>
        </p:spPr>
      </p:pic>
      <p:pic>
        <p:nvPicPr>
          <p:cNvPr id="3" name="Afbeelding 2">
            <a:extLst>
              <a:ext uri="{FF2B5EF4-FFF2-40B4-BE49-F238E27FC236}">
                <a16:creationId xmlns:a16="http://schemas.microsoft.com/office/drawing/2014/main" id="{6B9AD9BB-6A91-4EEC-A94D-BEC8DC0D90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9787" y="2623597"/>
            <a:ext cx="5090806" cy="3599999"/>
          </a:xfrm>
          <a:prstGeom prst="rect">
            <a:avLst/>
          </a:prstGeom>
        </p:spPr>
      </p:pic>
      <p:sp>
        <p:nvSpPr>
          <p:cNvPr id="11" name="object 18">
            <a:extLst>
              <a:ext uri="{FF2B5EF4-FFF2-40B4-BE49-F238E27FC236}">
                <a16:creationId xmlns:a16="http://schemas.microsoft.com/office/drawing/2014/main" id="{0CB8AE33-9317-4729-9FE9-C98360555D83}"/>
              </a:ext>
            </a:extLst>
          </p:cNvPr>
          <p:cNvSpPr txBox="1"/>
          <p:nvPr/>
        </p:nvSpPr>
        <p:spPr>
          <a:xfrm>
            <a:off x="6249787" y="6073886"/>
            <a:ext cx="5428785" cy="194776"/>
          </a:xfrm>
          <a:prstGeom prst="rect">
            <a:avLst/>
          </a:prstGeom>
        </p:spPr>
        <p:txBody>
          <a:bodyPr vert="horz" wrap="square" lIns="0" tIns="10012" rIns="0" bIns="0" rtlCol="0">
            <a:spAutoFit/>
          </a:bodyPr>
          <a:lstStyle/>
          <a:p>
            <a:pPr marL="7701">
              <a:spcBef>
                <a:spcPts val="79"/>
              </a:spcBef>
            </a:pPr>
            <a:r>
              <a:rPr lang="nl-NL" sz="1200" spc="-30" dirty="0">
                <a:solidFill>
                  <a:schemeClr val="accent1"/>
                </a:solidFill>
                <a:cs typeface="Arial"/>
              </a:rPr>
              <a:t>Gevoelstemperatuur verlaging: 1,11 °C </a:t>
            </a:r>
            <a:endParaRPr sz="1200" dirty="0">
              <a:solidFill>
                <a:schemeClr val="accent1"/>
              </a:solidFill>
              <a:cs typeface="Angsana New" panose="02020603050405020304" pitchFamily="18" charset="-34"/>
            </a:endParaRPr>
          </a:p>
        </p:txBody>
      </p:sp>
    </p:spTree>
    <p:extLst>
      <p:ext uri="{BB962C8B-B14F-4D97-AF65-F5344CB8AC3E}">
        <p14:creationId xmlns:p14="http://schemas.microsoft.com/office/powerpoint/2010/main" val="2497968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3F79FA-68C3-4A95-B922-C010D28D5373}"/>
              </a:ext>
            </a:extLst>
          </p:cNvPr>
          <p:cNvSpPr>
            <a:spLocks noGrp="1"/>
          </p:cNvSpPr>
          <p:nvPr>
            <p:ph type="title"/>
          </p:nvPr>
        </p:nvSpPr>
        <p:spPr/>
        <p:txBody>
          <a:bodyPr/>
          <a:lstStyle/>
          <a:p>
            <a:r>
              <a:rPr lang="en-US" dirty="0"/>
              <a:t>Case study </a:t>
            </a:r>
            <a:r>
              <a:rPr lang="en-US" dirty="0" err="1"/>
              <a:t>Berlijnplein</a:t>
            </a:r>
            <a:endParaRPr lang="nl-NL" dirty="0"/>
          </a:p>
        </p:txBody>
      </p:sp>
      <p:sp>
        <p:nvSpPr>
          <p:cNvPr id="7" name="Tijdelijke aanduiding voor tekst 6">
            <a:extLst>
              <a:ext uri="{FF2B5EF4-FFF2-40B4-BE49-F238E27FC236}">
                <a16:creationId xmlns:a16="http://schemas.microsoft.com/office/drawing/2014/main" id="{11059F55-D2C1-4CB9-B66A-73F9E6394E7D}"/>
              </a:ext>
            </a:extLst>
          </p:cNvPr>
          <p:cNvSpPr>
            <a:spLocks noGrp="1"/>
          </p:cNvSpPr>
          <p:nvPr>
            <p:ph type="body" sz="quarter" idx="10"/>
          </p:nvPr>
        </p:nvSpPr>
        <p:spPr/>
        <p:txBody>
          <a:bodyPr/>
          <a:lstStyle/>
          <a:p>
            <a:r>
              <a:rPr lang="en-US" dirty="0" err="1"/>
              <a:t>Maximaal</a:t>
            </a:r>
            <a:r>
              <a:rPr lang="en-US" dirty="0"/>
              <a:t> </a:t>
            </a:r>
            <a:r>
              <a:rPr lang="en-US" dirty="0" err="1"/>
              <a:t>toevoegen</a:t>
            </a:r>
            <a:r>
              <a:rPr lang="en-US" dirty="0"/>
              <a:t> </a:t>
            </a:r>
            <a:r>
              <a:rPr lang="en-US" dirty="0" err="1"/>
              <a:t>groen</a:t>
            </a:r>
            <a:r>
              <a:rPr lang="en-US" dirty="0"/>
              <a:t> (variant 4)</a:t>
            </a:r>
            <a:endParaRPr lang="nl-NL" dirty="0"/>
          </a:p>
        </p:txBody>
      </p:sp>
      <p:sp>
        <p:nvSpPr>
          <p:cNvPr id="8" name="Tijdelijke aanduiding voor tekst 7">
            <a:extLst>
              <a:ext uri="{FF2B5EF4-FFF2-40B4-BE49-F238E27FC236}">
                <a16:creationId xmlns:a16="http://schemas.microsoft.com/office/drawing/2014/main" id="{5A49BC74-969D-46DF-AAE5-BF9C5DCA3099}"/>
              </a:ext>
            </a:extLst>
          </p:cNvPr>
          <p:cNvSpPr>
            <a:spLocks noGrp="1"/>
          </p:cNvSpPr>
          <p:nvPr>
            <p:ph type="body" sz="quarter" idx="11"/>
          </p:nvPr>
        </p:nvSpPr>
        <p:spPr>
          <a:xfrm>
            <a:off x="693938" y="2249726"/>
            <a:ext cx="5248276" cy="373871"/>
          </a:xfrm>
        </p:spPr>
        <p:txBody>
          <a:bodyPr/>
          <a:lstStyle/>
          <a:p>
            <a:r>
              <a:rPr lang="en-US" dirty="0" err="1"/>
              <a:t>Hittestress</a:t>
            </a:r>
            <a:r>
              <a:rPr lang="en-US" dirty="0"/>
              <a:t> </a:t>
            </a:r>
            <a:r>
              <a:rPr lang="en-US" dirty="0" err="1"/>
              <a:t>bij</a:t>
            </a:r>
            <a:r>
              <a:rPr lang="en-US" dirty="0"/>
              <a:t> </a:t>
            </a:r>
            <a:r>
              <a:rPr lang="en-US" dirty="0" err="1"/>
              <a:t>maximaal</a:t>
            </a:r>
            <a:r>
              <a:rPr lang="en-US" dirty="0"/>
              <a:t> </a:t>
            </a:r>
            <a:r>
              <a:rPr lang="en-US" dirty="0" err="1"/>
              <a:t>groen</a:t>
            </a:r>
            <a:endParaRPr lang="nl-NL" dirty="0"/>
          </a:p>
        </p:txBody>
      </p:sp>
      <p:sp>
        <p:nvSpPr>
          <p:cNvPr id="9" name="Tijdelijke aanduiding voor tekst 8">
            <a:extLst>
              <a:ext uri="{FF2B5EF4-FFF2-40B4-BE49-F238E27FC236}">
                <a16:creationId xmlns:a16="http://schemas.microsoft.com/office/drawing/2014/main" id="{F1A219AB-4B1C-49BB-9FEE-DA52C086B5E3}"/>
              </a:ext>
            </a:extLst>
          </p:cNvPr>
          <p:cNvSpPr>
            <a:spLocks noGrp="1"/>
          </p:cNvSpPr>
          <p:nvPr>
            <p:ph type="body" sz="quarter" idx="12"/>
          </p:nvPr>
        </p:nvSpPr>
        <p:spPr>
          <a:xfrm>
            <a:off x="6249787" y="2137759"/>
            <a:ext cx="5248276" cy="485838"/>
          </a:xfrm>
        </p:spPr>
        <p:txBody>
          <a:bodyPr/>
          <a:lstStyle/>
          <a:p>
            <a:r>
              <a:rPr lang="en-US" dirty="0" err="1"/>
              <a:t>Verschil</a:t>
            </a:r>
            <a:r>
              <a:rPr lang="en-US" dirty="0"/>
              <a:t> met variant 1</a:t>
            </a:r>
            <a:endParaRPr lang="nl-NL" dirty="0"/>
          </a:p>
        </p:txBody>
      </p:sp>
      <p:pic>
        <p:nvPicPr>
          <p:cNvPr id="5" name="Afbeelding 4">
            <a:extLst>
              <a:ext uri="{FF2B5EF4-FFF2-40B4-BE49-F238E27FC236}">
                <a16:creationId xmlns:a16="http://schemas.microsoft.com/office/drawing/2014/main" id="{698DCBF6-E7F3-491F-8EF0-1F4CF44219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2552" y="2623597"/>
            <a:ext cx="5090800" cy="3599996"/>
          </a:xfrm>
          <a:prstGeom prst="rect">
            <a:avLst/>
          </a:prstGeom>
        </p:spPr>
      </p:pic>
      <p:pic>
        <p:nvPicPr>
          <p:cNvPr id="3" name="Afbeelding 2">
            <a:extLst>
              <a:ext uri="{FF2B5EF4-FFF2-40B4-BE49-F238E27FC236}">
                <a16:creationId xmlns:a16="http://schemas.microsoft.com/office/drawing/2014/main" id="{6B9AD9BB-6A91-4EEC-A94D-BEC8DC0D90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49788" y="2623597"/>
            <a:ext cx="5090804" cy="3599999"/>
          </a:xfrm>
          <a:prstGeom prst="rect">
            <a:avLst/>
          </a:prstGeom>
        </p:spPr>
      </p:pic>
      <p:sp>
        <p:nvSpPr>
          <p:cNvPr id="11" name="object 18">
            <a:extLst>
              <a:ext uri="{FF2B5EF4-FFF2-40B4-BE49-F238E27FC236}">
                <a16:creationId xmlns:a16="http://schemas.microsoft.com/office/drawing/2014/main" id="{ABE939CE-FE9A-43B5-934C-30EC2E062D64}"/>
              </a:ext>
            </a:extLst>
          </p:cNvPr>
          <p:cNvSpPr txBox="1"/>
          <p:nvPr/>
        </p:nvSpPr>
        <p:spPr>
          <a:xfrm>
            <a:off x="6249787" y="6073886"/>
            <a:ext cx="5428785" cy="194776"/>
          </a:xfrm>
          <a:prstGeom prst="rect">
            <a:avLst/>
          </a:prstGeom>
        </p:spPr>
        <p:txBody>
          <a:bodyPr vert="horz" wrap="square" lIns="0" tIns="10012" rIns="0" bIns="0" rtlCol="0">
            <a:spAutoFit/>
          </a:bodyPr>
          <a:lstStyle/>
          <a:p>
            <a:pPr marL="7701">
              <a:spcBef>
                <a:spcPts val="79"/>
              </a:spcBef>
            </a:pPr>
            <a:r>
              <a:rPr lang="nl-NL" sz="1200" spc="-30" dirty="0">
                <a:solidFill>
                  <a:schemeClr val="accent1"/>
                </a:solidFill>
                <a:cs typeface="Arial"/>
              </a:rPr>
              <a:t>Gevoelstemperatuur verlaging: 6,01 °C </a:t>
            </a:r>
            <a:endParaRPr sz="1200" dirty="0">
              <a:solidFill>
                <a:schemeClr val="accent1"/>
              </a:solidFill>
              <a:cs typeface="Angsana New" panose="02020603050405020304" pitchFamily="18" charset="-34"/>
            </a:endParaRPr>
          </a:p>
        </p:txBody>
      </p:sp>
      <p:sp>
        <p:nvSpPr>
          <p:cNvPr id="4" name="Tekstvak 3">
            <a:extLst>
              <a:ext uri="{FF2B5EF4-FFF2-40B4-BE49-F238E27FC236}">
                <a16:creationId xmlns:a16="http://schemas.microsoft.com/office/drawing/2014/main" id="{F61C9834-AE42-EE8F-9BFE-EF38077D5DCE}"/>
              </a:ext>
            </a:extLst>
          </p:cNvPr>
          <p:cNvSpPr txBox="1"/>
          <p:nvPr/>
        </p:nvSpPr>
        <p:spPr>
          <a:xfrm>
            <a:off x="6096000" y="1438517"/>
            <a:ext cx="4774019" cy="584775"/>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nl-NL" sz="1600" b="0" i="0" u="none" strike="noStrike" dirty="0">
                <a:solidFill>
                  <a:srgbClr val="000000"/>
                </a:solidFill>
                <a:effectLst/>
              </a:rPr>
              <a:t>703 bomen geplant </a:t>
            </a:r>
          </a:p>
          <a:p>
            <a:pPr marL="285750" indent="-285750" rtl="0" fontAlgn="base">
              <a:spcBef>
                <a:spcPts val="0"/>
              </a:spcBef>
              <a:spcAft>
                <a:spcPts val="0"/>
              </a:spcAft>
              <a:buFont typeface="Arial" panose="020B0604020202020204" pitchFamily="34" charset="0"/>
              <a:buChar char="•"/>
            </a:pPr>
            <a:r>
              <a:rPr lang="nl-NL" sz="1600" b="0" i="0" u="none" strike="noStrike" dirty="0">
                <a:solidFill>
                  <a:srgbClr val="000000"/>
                </a:solidFill>
                <a:effectLst/>
              </a:rPr>
              <a:t>12.936 m</a:t>
            </a:r>
            <a:r>
              <a:rPr lang="nl-NL" sz="1600" b="0" i="0" u="none" strike="noStrike" baseline="30000" dirty="0">
                <a:solidFill>
                  <a:srgbClr val="000000"/>
                </a:solidFill>
                <a:effectLst/>
              </a:rPr>
              <a:t>2</a:t>
            </a:r>
            <a:r>
              <a:rPr lang="nl-NL" sz="1600" b="0" i="0" u="none" strike="noStrike" dirty="0">
                <a:solidFill>
                  <a:srgbClr val="000000"/>
                </a:solidFill>
                <a:effectLst/>
              </a:rPr>
              <a:t> struiken geplant</a:t>
            </a:r>
            <a:endParaRPr lang="nl-NL" sz="1600" b="0" i="0" u="none" strike="noStrike" dirty="0">
              <a:solidFill>
                <a:srgbClr val="009FE3"/>
              </a:solidFill>
              <a:effectLst/>
            </a:endParaRPr>
          </a:p>
        </p:txBody>
      </p:sp>
      <p:sp>
        <p:nvSpPr>
          <p:cNvPr id="10" name="Titel 5">
            <a:extLst>
              <a:ext uri="{FF2B5EF4-FFF2-40B4-BE49-F238E27FC236}">
                <a16:creationId xmlns:a16="http://schemas.microsoft.com/office/drawing/2014/main" id="{6BE3AA16-0AF2-61AF-EC25-D395894B3827}"/>
              </a:ext>
            </a:extLst>
          </p:cNvPr>
          <p:cNvSpPr txBox="1">
            <a:spLocks/>
          </p:cNvSpPr>
          <p:nvPr/>
        </p:nvSpPr>
        <p:spPr>
          <a:xfrm>
            <a:off x="6096000" y="944106"/>
            <a:ext cx="4031234" cy="494411"/>
          </a:xfrm>
          <a:prstGeom prst="rect">
            <a:avLst/>
          </a:prstGeom>
        </p:spPr>
        <p:txBody>
          <a:bodyPr vert="horz" lIns="0" tIns="0" rIns="0" bIns="0" rtlCol="0" anchor="t" anchorCtr="0">
            <a:normAutofit/>
          </a:bodyPr>
          <a:lstStyle>
            <a:lvl1pPr algn="l" defTabSz="914400" rtl="0" eaLnBrk="1" latinLnBrk="0" hangingPunct="1">
              <a:lnSpc>
                <a:spcPts val="3600"/>
              </a:lnSpc>
              <a:spcBef>
                <a:spcPct val="0"/>
              </a:spcBef>
              <a:buNone/>
              <a:defRPr sz="3000" b="1" kern="1200">
                <a:solidFill>
                  <a:schemeClr val="accent1"/>
                </a:solidFill>
                <a:latin typeface="+mj-lt"/>
                <a:ea typeface="+mj-ea"/>
                <a:cs typeface="+mj-cs"/>
              </a:defRPr>
            </a:lvl1pPr>
          </a:lstStyle>
          <a:p>
            <a:r>
              <a:rPr lang="en-US" sz="1800" dirty="0" err="1"/>
              <a:t>Toegepaste</a:t>
            </a:r>
            <a:r>
              <a:rPr lang="en-US" sz="1800" dirty="0"/>
              <a:t> </a:t>
            </a:r>
            <a:r>
              <a:rPr lang="en-US" sz="1800" dirty="0" err="1"/>
              <a:t>ontwerpmaatregelen</a:t>
            </a:r>
            <a:endParaRPr lang="nl-NL" sz="1800" dirty="0"/>
          </a:p>
        </p:txBody>
      </p:sp>
    </p:spTree>
    <p:extLst>
      <p:ext uri="{BB962C8B-B14F-4D97-AF65-F5344CB8AC3E}">
        <p14:creationId xmlns:p14="http://schemas.microsoft.com/office/powerpoint/2010/main" val="58189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3F79FA-68C3-4A95-B922-C010D28D5373}"/>
              </a:ext>
            </a:extLst>
          </p:cNvPr>
          <p:cNvSpPr>
            <a:spLocks noGrp="1"/>
          </p:cNvSpPr>
          <p:nvPr>
            <p:ph type="title"/>
          </p:nvPr>
        </p:nvSpPr>
        <p:spPr/>
        <p:txBody>
          <a:bodyPr/>
          <a:lstStyle/>
          <a:p>
            <a:r>
              <a:rPr lang="en-US" dirty="0" err="1"/>
              <a:t>Klimaatscenario’s</a:t>
            </a:r>
            <a:endParaRPr lang="nl-NL" dirty="0"/>
          </a:p>
        </p:txBody>
      </p:sp>
      <p:sp>
        <p:nvSpPr>
          <p:cNvPr id="7" name="Tijdelijke aanduiding voor tekst 6">
            <a:extLst>
              <a:ext uri="{FF2B5EF4-FFF2-40B4-BE49-F238E27FC236}">
                <a16:creationId xmlns:a16="http://schemas.microsoft.com/office/drawing/2014/main" id="{11059F55-D2C1-4CB9-B66A-73F9E6394E7D}"/>
              </a:ext>
            </a:extLst>
          </p:cNvPr>
          <p:cNvSpPr>
            <a:spLocks noGrp="1"/>
          </p:cNvSpPr>
          <p:nvPr>
            <p:ph type="body" sz="quarter" idx="10"/>
          </p:nvPr>
        </p:nvSpPr>
        <p:spPr/>
        <p:txBody>
          <a:bodyPr/>
          <a:lstStyle/>
          <a:p>
            <a:r>
              <a:rPr lang="en-US" dirty="0" err="1"/>
              <a:t>Uitgangspunten</a:t>
            </a:r>
            <a:endParaRPr lang="nl-NL" dirty="0"/>
          </a:p>
        </p:txBody>
      </p:sp>
      <p:sp>
        <p:nvSpPr>
          <p:cNvPr id="13" name="Tijdelijke aanduiding voor tekst 5">
            <a:extLst>
              <a:ext uri="{FF2B5EF4-FFF2-40B4-BE49-F238E27FC236}">
                <a16:creationId xmlns:a16="http://schemas.microsoft.com/office/drawing/2014/main" id="{A3B02782-496F-4E7C-A2C0-0DC564B71EE4}"/>
              </a:ext>
            </a:extLst>
          </p:cNvPr>
          <p:cNvSpPr txBox="1">
            <a:spLocks/>
          </p:cNvSpPr>
          <p:nvPr/>
        </p:nvSpPr>
        <p:spPr>
          <a:xfrm>
            <a:off x="723314" y="2337176"/>
            <a:ext cx="4108330" cy="1670380"/>
          </a:xfrm>
          <a:prstGeom prst="rect">
            <a:avLst/>
          </a:prstGeom>
        </p:spPr>
        <p:txBody>
          <a:bodyPr vert="horz" lIns="0" tIns="0" rIns="0" bIns="0" rtlCol="0">
            <a:normAutofit/>
          </a:bodyPr>
          <a:lstStyle>
            <a:lvl1pPr marL="0" marR="0" indent="0" algn="l" defTabSz="914400" rtl="0" eaLnBrk="1" fontAlgn="auto" latinLnBrk="0" hangingPunct="1">
              <a:lnSpc>
                <a:spcPct val="130000"/>
              </a:lnSpc>
              <a:spcBef>
                <a:spcPts val="0"/>
              </a:spcBef>
              <a:spcAft>
                <a:spcPts val="0"/>
              </a:spcAft>
              <a:buClr>
                <a:schemeClr val="accent1"/>
              </a:buClr>
              <a:buSzPct val="100000"/>
              <a:buFontTx/>
              <a:buNone/>
              <a:tabLst/>
              <a:defRPr sz="1400" b="0" kern="1200">
                <a:solidFill>
                  <a:schemeClr val="tx1"/>
                </a:solidFill>
                <a:latin typeface="+mn-lt"/>
                <a:ea typeface="+mn-ea"/>
                <a:cs typeface="+mn-cs"/>
              </a:defRPr>
            </a:lvl1pPr>
            <a:lvl2pPr marL="365125" indent="-355600" algn="l" defTabSz="914400" rtl="0" eaLnBrk="1" latinLnBrk="0" hangingPunct="1">
              <a:lnSpc>
                <a:spcPct val="130000"/>
              </a:lnSpc>
              <a:spcBef>
                <a:spcPts val="0"/>
              </a:spcBef>
              <a:buClr>
                <a:schemeClr val="accent1"/>
              </a:buClr>
              <a:buSzPct val="100000"/>
              <a:buFont typeface="Arial" panose="020B0604020202020204" pitchFamily="34" charset="0"/>
              <a:buChar char="•"/>
              <a:tabLst/>
              <a:defRPr lang="nl-NL" sz="1400" b="0" kern="1200" dirty="0">
                <a:solidFill>
                  <a:schemeClr val="tx1"/>
                </a:solidFill>
                <a:latin typeface="+mn-lt"/>
                <a:ea typeface="+mn-ea"/>
                <a:cs typeface="+mn-cs"/>
              </a:defRPr>
            </a:lvl2pPr>
            <a:lvl3pPr marL="720725" indent="-355600" algn="l" defTabSz="914400" rtl="0" eaLnBrk="1" latinLnBrk="0" hangingPunct="1">
              <a:lnSpc>
                <a:spcPct val="130000"/>
              </a:lnSpc>
              <a:spcBef>
                <a:spcPts val="0"/>
              </a:spcBef>
              <a:buClr>
                <a:schemeClr val="accent1"/>
              </a:buClr>
              <a:buFont typeface="+mj-lt"/>
              <a:buAutoNum type="arabicPeriod"/>
              <a:tabLst/>
              <a:defRPr sz="1400" b="0" kern="1200">
                <a:solidFill>
                  <a:schemeClr val="tx1"/>
                </a:solidFill>
                <a:latin typeface="+mn-lt"/>
                <a:ea typeface="+mn-ea"/>
                <a:cs typeface="+mn-cs"/>
              </a:defRPr>
            </a:lvl3pPr>
            <a:lvl4pPr marL="933450" marR="0" indent="-212725" algn="l" defTabSz="914400" rtl="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sz="1400" b="0" i="0" kern="1200">
                <a:solidFill>
                  <a:schemeClr val="tx1"/>
                </a:solidFill>
                <a:latin typeface="+mn-lt"/>
                <a:ea typeface="+mn-ea"/>
                <a:cs typeface="+mn-cs"/>
              </a:defRPr>
            </a:lvl4pPr>
            <a:lvl5pPr marL="0" indent="0" algn="l" defTabSz="914400" rtl="0" eaLnBrk="1" latinLnBrk="0" hangingPunct="1">
              <a:lnSpc>
                <a:spcPct val="130000"/>
              </a:lnSpc>
              <a:spcBef>
                <a:spcPts val="0"/>
              </a:spcBef>
              <a:buClr>
                <a:schemeClr val="accent1"/>
              </a:buClr>
              <a:buFont typeface="Systeemlettertype regulier"/>
              <a:buNone/>
              <a:defRPr sz="14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nl-NL" dirty="0"/>
              <a:t>Weersomstandigheden gelijk aan 08-08-2020</a:t>
            </a:r>
          </a:p>
          <a:p>
            <a:pPr marL="285750" indent="-285750">
              <a:buFont typeface="Arial" panose="020B0604020202020204" pitchFamily="34" charset="0"/>
              <a:buChar char="•"/>
            </a:pPr>
            <a:r>
              <a:rPr lang="nl-NL" dirty="0"/>
              <a:t>Temperatuur aangepast naar max. 47,4 (warmste dag in Zuid-Spanje)</a:t>
            </a:r>
          </a:p>
          <a:p>
            <a:pPr marL="285750" indent="-285750">
              <a:buFont typeface="Arial" panose="020B0604020202020204" pitchFamily="34" charset="0"/>
              <a:buChar char="•"/>
            </a:pPr>
            <a:r>
              <a:rPr lang="nl-NL" dirty="0"/>
              <a:t>Windsnelheid aangepast naar 1 m/s</a:t>
            </a:r>
          </a:p>
          <a:p>
            <a:pPr marL="285750" indent="-285750">
              <a:buFont typeface="Arial" panose="020B0604020202020204" pitchFamily="34" charset="0"/>
              <a:buChar char="•"/>
            </a:pPr>
            <a:endParaRPr lang="nl-NL" dirty="0"/>
          </a:p>
        </p:txBody>
      </p:sp>
      <p:pic>
        <p:nvPicPr>
          <p:cNvPr id="7170" name="Picture 2">
            <a:extLst>
              <a:ext uri="{FF2B5EF4-FFF2-40B4-BE49-F238E27FC236}">
                <a16:creationId xmlns:a16="http://schemas.microsoft.com/office/drawing/2014/main" id="{0119A5B5-1BF2-4827-B021-1632DC31F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103" y="1957912"/>
            <a:ext cx="5467350"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620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3F79FA-68C3-4A95-B922-C010D28D5373}"/>
              </a:ext>
            </a:extLst>
          </p:cNvPr>
          <p:cNvSpPr>
            <a:spLocks noGrp="1"/>
          </p:cNvSpPr>
          <p:nvPr>
            <p:ph type="title"/>
          </p:nvPr>
        </p:nvSpPr>
        <p:spPr/>
        <p:txBody>
          <a:bodyPr/>
          <a:lstStyle/>
          <a:p>
            <a:r>
              <a:rPr lang="en-US" dirty="0" err="1"/>
              <a:t>Klimaatscenario’s</a:t>
            </a:r>
            <a:endParaRPr lang="nl-NL" dirty="0"/>
          </a:p>
        </p:txBody>
      </p:sp>
      <p:sp>
        <p:nvSpPr>
          <p:cNvPr id="7" name="Tijdelijke aanduiding voor tekst 6">
            <a:extLst>
              <a:ext uri="{FF2B5EF4-FFF2-40B4-BE49-F238E27FC236}">
                <a16:creationId xmlns:a16="http://schemas.microsoft.com/office/drawing/2014/main" id="{11059F55-D2C1-4CB9-B66A-73F9E6394E7D}"/>
              </a:ext>
            </a:extLst>
          </p:cNvPr>
          <p:cNvSpPr>
            <a:spLocks noGrp="1"/>
          </p:cNvSpPr>
          <p:nvPr>
            <p:ph type="body" sz="quarter" idx="10"/>
          </p:nvPr>
        </p:nvSpPr>
        <p:spPr/>
        <p:txBody>
          <a:bodyPr/>
          <a:lstStyle/>
          <a:p>
            <a:r>
              <a:rPr lang="en-US" dirty="0" err="1"/>
              <a:t>Vergelijking</a:t>
            </a:r>
            <a:r>
              <a:rPr lang="en-US" dirty="0"/>
              <a:t> </a:t>
            </a:r>
            <a:r>
              <a:rPr lang="en-US" dirty="0" err="1"/>
              <a:t>klimaatscenario’s</a:t>
            </a:r>
            <a:endParaRPr lang="nl-NL" dirty="0"/>
          </a:p>
        </p:txBody>
      </p:sp>
      <p:sp>
        <p:nvSpPr>
          <p:cNvPr id="8" name="Tijdelijke aanduiding voor tekst 7">
            <a:extLst>
              <a:ext uri="{FF2B5EF4-FFF2-40B4-BE49-F238E27FC236}">
                <a16:creationId xmlns:a16="http://schemas.microsoft.com/office/drawing/2014/main" id="{5A49BC74-969D-46DF-AAE5-BF9C5DCA3099}"/>
              </a:ext>
            </a:extLst>
          </p:cNvPr>
          <p:cNvSpPr>
            <a:spLocks noGrp="1"/>
          </p:cNvSpPr>
          <p:nvPr>
            <p:ph type="body" sz="quarter" idx="11"/>
          </p:nvPr>
        </p:nvSpPr>
        <p:spPr>
          <a:xfrm>
            <a:off x="692552" y="2006807"/>
            <a:ext cx="5248276" cy="373871"/>
          </a:xfrm>
        </p:spPr>
        <p:txBody>
          <a:bodyPr/>
          <a:lstStyle/>
          <a:p>
            <a:endParaRPr lang="nl-NL" dirty="0"/>
          </a:p>
        </p:txBody>
      </p:sp>
      <p:sp>
        <p:nvSpPr>
          <p:cNvPr id="9" name="Tijdelijke aanduiding voor tekst 8">
            <a:extLst>
              <a:ext uri="{FF2B5EF4-FFF2-40B4-BE49-F238E27FC236}">
                <a16:creationId xmlns:a16="http://schemas.microsoft.com/office/drawing/2014/main" id="{F1A219AB-4B1C-49BB-9FEE-DA52C086B5E3}"/>
              </a:ext>
            </a:extLst>
          </p:cNvPr>
          <p:cNvSpPr>
            <a:spLocks noGrp="1"/>
          </p:cNvSpPr>
          <p:nvPr>
            <p:ph type="body" sz="quarter" idx="12"/>
          </p:nvPr>
        </p:nvSpPr>
        <p:spPr>
          <a:xfrm>
            <a:off x="6249788" y="2006807"/>
            <a:ext cx="5248276" cy="485838"/>
          </a:xfrm>
        </p:spPr>
        <p:txBody>
          <a:bodyPr/>
          <a:lstStyle/>
          <a:p>
            <a:endParaRPr lang="nl-NL" dirty="0"/>
          </a:p>
        </p:txBody>
      </p:sp>
      <p:pic>
        <p:nvPicPr>
          <p:cNvPr id="10" name="Afbeelding 9" descr="Afbeelding met pijl&#10;&#10;Automatisch gegenereerde beschrijving">
            <a:extLst>
              <a:ext uri="{FF2B5EF4-FFF2-40B4-BE49-F238E27FC236}">
                <a16:creationId xmlns:a16="http://schemas.microsoft.com/office/drawing/2014/main" id="{BE4B3CE9-4C68-4EE6-9515-41398FBC3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552" y="2790176"/>
            <a:ext cx="5090806" cy="3600000"/>
          </a:xfrm>
          <a:prstGeom prst="rect">
            <a:avLst/>
          </a:prstGeom>
        </p:spPr>
      </p:pic>
      <p:pic>
        <p:nvPicPr>
          <p:cNvPr id="12" name="Afbeelding 11" descr="Afbeelding met tekst&#10;&#10;Automatisch gegenereerde beschrijving">
            <a:extLst>
              <a:ext uri="{FF2B5EF4-FFF2-40B4-BE49-F238E27FC236}">
                <a16:creationId xmlns:a16="http://schemas.microsoft.com/office/drawing/2014/main" id="{B28D20FF-5C5A-4C08-9A93-0D92049FC0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523" y="2790176"/>
            <a:ext cx="5090806" cy="3600000"/>
          </a:xfrm>
          <a:prstGeom prst="rect">
            <a:avLst/>
          </a:prstGeom>
        </p:spPr>
      </p:pic>
    </p:spTree>
    <p:extLst>
      <p:ext uri="{BB962C8B-B14F-4D97-AF65-F5344CB8AC3E}">
        <p14:creationId xmlns:p14="http://schemas.microsoft.com/office/powerpoint/2010/main" val="4045659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3F79FA-68C3-4A95-B922-C010D28D5373}"/>
              </a:ext>
            </a:extLst>
          </p:cNvPr>
          <p:cNvSpPr>
            <a:spLocks noGrp="1"/>
          </p:cNvSpPr>
          <p:nvPr>
            <p:ph type="title"/>
          </p:nvPr>
        </p:nvSpPr>
        <p:spPr/>
        <p:txBody>
          <a:bodyPr/>
          <a:lstStyle/>
          <a:p>
            <a:r>
              <a:rPr lang="en-US" dirty="0" err="1"/>
              <a:t>Klimaatscenario’s</a:t>
            </a:r>
            <a:endParaRPr lang="nl-NL" dirty="0"/>
          </a:p>
        </p:txBody>
      </p:sp>
      <p:sp>
        <p:nvSpPr>
          <p:cNvPr id="7" name="Tijdelijke aanduiding voor tekst 6">
            <a:extLst>
              <a:ext uri="{FF2B5EF4-FFF2-40B4-BE49-F238E27FC236}">
                <a16:creationId xmlns:a16="http://schemas.microsoft.com/office/drawing/2014/main" id="{11059F55-D2C1-4CB9-B66A-73F9E6394E7D}"/>
              </a:ext>
            </a:extLst>
          </p:cNvPr>
          <p:cNvSpPr>
            <a:spLocks noGrp="1"/>
          </p:cNvSpPr>
          <p:nvPr>
            <p:ph type="body" sz="quarter" idx="10"/>
          </p:nvPr>
        </p:nvSpPr>
        <p:spPr/>
        <p:txBody>
          <a:bodyPr/>
          <a:lstStyle/>
          <a:p>
            <a:r>
              <a:rPr lang="en-US" dirty="0"/>
              <a:t>Effect </a:t>
            </a:r>
            <a:r>
              <a:rPr lang="en-US" dirty="0" err="1"/>
              <a:t>maatregelen</a:t>
            </a:r>
            <a:endParaRPr lang="nl-NL" dirty="0"/>
          </a:p>
        </p:txBody>
      </p:sp>
      <p:sp>
        <p:nvSpPr>
          <p:cNvPr id="8" name="Tijdelijke aanduiding voor tekst 7">
            <a:extLst>
              <a:ext uri="{FF2B5EF4-FFF2-40B4-BE49-F238E27FC236}">
                <a16:creationId xmlns:a16="http://schemas.microsoft.com/office/drawing/2014/main" id="{5A49BC74-969D-46DF-AAE5-BF9C5DCA3099}"/>
              </a:ext>
            </a:extLst>
          </p:cNvPr>
          <p:cNvSpPr>
            <a:spLocks noGrp="1"/>
          </p:cNvSpPr>
          <p:nvPr>
            <p:ph type="body" sz="quarter" idx="11"/>
          </p:nvPr>
        </p:nvSpPr>
        <p:spPr>
          <a:xfrm>
            <a:off x="692552" y="2006807"/>
            <a:ext cx="5248276" cy="373871"/>
          </a:xfrm>
        </p:spPr>
        <p:txBody>
          <a:bodyPr/>
          <a:lstStyle/>
          <a:p>
            <a:r>
              <a:rPr lang="en-US" b="1" dirty="0" err="1"/>
              <a:t>Zonder</a:t>
            </a:r>
            <a:r>
              <a:rPr lang="en-US" b="1" dirty="0"/>
              <a:t> </a:t>
            </a:r>
            <a:r>
              <a:rPr lang="en-US" b="1" dirty="0" err="1"/>
              <a:t>ontwerpmaatregelen</a:t>
            </a:r>
            <a:endParaRPr lang="nl-NL" b="1" dirty="0"/>
          </a:p>
        </p:txBody>
      </p:sp>
      <p:sp>
        <p:nvSpPr>
          <p:cNvPr id="9" name="Tijdelijke aanduiding voor tekst 8">
            <a:extLst>
              <a:ext uri="{FF2B5EF4-FFF2-40B4-BE49-F238E27FC236}">
                <a16:creationId xmlns:a16="http://schemas.microsoft.com/office/drawing/2014/main" id="{F1A219AB-4B1C-49BB-9FEE-DA52C086B5E3}"/>
              </a:ext>
            </a:extLst>
          </p:cNvPr>
          <p:cNvSpPr>
            <a:spLocks noGrp="1"/>
          </p:cNvSpPr>
          <p:nvPr>
            <p:ph type="body" sz="quarter" idx="12"/>
          </p:nvPr>
        </p:nvSpPr>
        <p:spPr>
          <a:xfrm>
            <a:off x="6249788" y="2006807"/>
            <a:ext cx="5248276" cy="485838"/>
          </a:xfrm>
        </p:spPr>
        <p:txBody>
          <a:bodyPr/>
          <a:lstStyle/>
          <a:p>
            <a:r>
              <a:rPr lang="en-US" b="1" dirty="0"/>
              <a:t>Met </a:t>
            </a:r>
            <a:r>
              <a:rPr lang="en-US" b="1" dirty="0" err="1"/>
              <a:t>ontwerpmaatregelen</a:t>
            </a:r>
            <a:endParaRPr lang="nl-NL" b="1" dirty="0"/>
          </a:p>
        </p:txBody>
      </p:sp>
      <p:pic>
        <p:nvPicPr>
          <p:cNvPr id="11" name="Afbeelding 10" descr="Afbeelding met pijl&#10;&#10;Automatisch gegenereerde beschrijving">
            <a:extLst>
              <a:ext uri="{FF2B5EF4-FFF2-40B4-BE49-F238E27FC236}">
                <a16:creationId xmlns:a16="http://schemas.microsoft.com/office/drawing/2014/main" id="{C03EC9CA-8673-4D31-A6FC-E06A170BE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022" y="2790176"/>
            <a:ext cx="5090806" cy="3600000"/>
          </a:xfrm>
          <a:prstGeom prst="rect">
            <a:avLst/>
          </a:prstGeom>
        </p:spPr>
      </p:pic>
      <p:pic>
        <p:nvPicPr>
          <p:cNvPr id="13" name="Afbeelding 12">
            <a:extLst>
              <a:ext uri="{FF2B5EF4-FFF2-40B4-BE49-F238E27FC236}">
                <a16:creationId xmlns:a16="http://schemas.microsoft.com/office/drawing/2014/main" id="{1F9E99D3-5768-4A18-B4C1-A867EE3093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28523" y="2790177"/>
            <a:ext cx="5090806" cy="3599999"/>
          </a:xfrm>
          <a:prstGeom prst="rect">
            <a:avLst/>
          </a:prstGeom>
        </p:spPr>
      </p:pic>
    </p:spTree>
    <p:extLst>
      <p:ext uri="{BB962C8B-B14F-4D97-AF65-F5344CB8AC3E}">
        <p14:creationId xmlns:p14="http://schemas.microsoft.com/office/powerpoint/2010/main" val="3067479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75F7F-FCBF-BAC7-F581-7EB54EB97672}"/>
              </a:ext>
            </a:extLst>
          </p:cNvPr>
          <p:cNvSpPr>
            <a:spLocks noGrp="1"/>
          </p:cNvSpPr>
          <p:nvPr>
            <p:ph type="title"/>
          </p:nvPr>
        </p:nvSpPr>
        <p:spPr>
          <a:xfrm>
            <a:off x="695324" y="728663"/>
            <a:ext cx="3405255" cy="527569"/>
          </a:xfrm>
        </p:spPr>
        <p:txBody>
          <a:bodyPr/>
          <a:lstStyle/>
          <a:p>
            <a:r>
              <a:rPr lang="nl-NL" dirty="0"/>
              <a:t>Wat doet DWA?</a:t>
            </a:r>
          </a:p>
        </p:txBody>
      </p:sp>
      <p:sp>
        <p:nvSpPr>
          <p:cNvPr id="3" name="Tijdelijke aanduiding voor tekst 2">
            <a:extLst>
              <a:ext uri="{FF2B5EF4-FFF2-40B4-BE49-F238E27FC236}">
                <a16:creationId xmlns:a16="http://schemas.microsoft.com/office/drawing/2014/main" id="{9431A5B2-C28F-3804-6668-7B834F7A0329}"/>
              </a:ext>
            </a:extLst>
          </p:cNvPr>
          <p:cNvSpPr>
            <a:spLocks noGrp="1"/>
          </p:cNvSpPr>
          <p:nvPr>
            <p:ph type="body" sz="quarter" idx="15"/>
          </p:nvPr>
        </p:nvSpPr>
        <p:spPr>
          <a:xfrm>
            <a:off x="7593856" y="2010533"/>
            <a:ext cx="3148207" cy="2493101"/>
          </a:xfrm>
        </p:spPr>
        <p:txBody>
          <a:bodyPr>
            <a:normAutofit/>
          </a:bodyPr>
          <a:lstStyle/>
          <a:p>
            <a:pPr marL="285750" indent="-285750">
              <a:buFont typeface="Arial" panose="020B0604020202020204" pitchFamily="34" charset="0"/>
              <a:buChar char="•"/>
            </a:pPr>
            <a:r>
              <a:rPr lang="nl-NL" dirty="0"/>
              <a:t>Circulaire materialen</a:t>
            </a:r>
          </a:p>
          <a:p>
            <a:pPr marL="285750" indent="-285750">
              <a:buFont typeface="Arial" panose="020B0604020202020204" pitchFamily="34" charset="0"/>
              <a:buChar char="•"/>
            </a:pPr>
            <a:r>
              <a:rPr lang="nl-NL" dirty="0"/>
              <a:t>Klimaatbestendig </a:t>
            </a:r>
          </a:p>
          <a:p>
            <a:pPr marL="285750" indent="-285750">
              <a:buFont typeface="Arial" panose="020B0604020202020204" pitchFamily="34" charset="0"/>
              <a:buChar char="•"/>
            </a:pPr>
            <a:r>
              <a:rPr lang="nl-NL" dirty="0"/>
              <a:t>Energieneutraal</a:t>
            </a:r>
          </a:p>
        </p:txBody>
      </p:sp>
      <p:pic>
        <p:nvPicPr>
          <p:cNvPr id="40" name="Afbeelding 39" descr="Afbeelding met gebouw, water, buiten, boot&#10;&#10;Automatisch gegenereerde beschrijving">
            <a:extLst>
              <a:ext uri="{FF2B5EF4-FFF2-40B4-BE49-F238E27FC236}">
                <a16:creationId xmlns:a16="http://schemas.microsoft.com/office/drawing/2014/main" id="{AA5F594F-9C13-A84E-9331-2ECE77E9A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41" y="1739894"/>
            <a:ext cx="6250876" cy="4166075"/>
          </a:xfrm>
          <a:prstGeom prst="rect">
            <a:avLst/>
          </a:prstGeom>
        </p:spPr>
      </p:pic>
      <p:sp>
        <p:nvSpPr>
          <p:cNvPr id="45" name="Tijdelijke aanduiding voor tekst 4">
            <a:extLst>
              <a:ext uri="{FF2B5EF4-FFF2-40B4-BE49-F238E27FC236}">
                <a16:creationId xmlns:a16="http://schemas.microsoft.com/office/drawing/2014/main" id="{9DB21A2A-EDD3-DC09-790B-286B1C577511}"/>
              </a:ext>
            </a:extLst>
          </p:cNvPr>
          <p:cNvSpPr txBox="1">
            <a:spLocks/>
          </p:cNvSpPr>
          <p:nvPr/>
        </p:nvSpPr>
        <p:spPr>
          <a:xfrm>
            <a:off x="695324" y="1223438"/>
            <a:ext cx="4760595" cy="485838"/>
          </a:xfrm>
          <a:prstGeom prst="rect">
            <a:avLst/>
          </a:prstGeom>
        </p:spPr>
        <p:txBody>
          <a:bodyPr/>
          <a:lstStyle>
            <a:lvl1pPr marL="0" marR="0" indent="0" algn="l" defTabSz="914400" rtl="0" eaLnBrk="1" fontAlgn="auto" latinLnBrk="0" hangingPunct="1">
              <a:lnSpc>
                <a:spcPct val="130000"/>
              </a:lnSpc>
              <a:spcBef>
                <a:spcPts val="0"/>
              </a:spcBef>
              <a:spcAft>
                <a:spcPts val="0"/>
              </a:spcAft>
              <a:buClr>
                <a:schemeClr val="accent1"/>
              </a:buClr>
              <a:buSzPct val="100000"/>
              <a:buFontTx/>
              <a:buNone/>
              <a:tabLst/>
              <a:defRPr sz="1400" b="0" kern="1200">
                <a:solidFill>
                  <a:schemeClr val="tx1"/>
                </a:solidFill>
                <a:latin typeface="+mn-lt"/>
                <a:ea typeface="+mn-ea"/>
                <a:cs typeface="+mn-cs"/>
              </a:defRPr>
            </a:lvl1pPr>
            <a:lvl2pPr marL="365125" indent="-355600" algn="l" defTabSz="914400" rtl="0" eaLnBrk="1" latinLnBrk="0" hangingPunct="1">
              <a:lnSpc>
                <a:spcPct val="130000"/>
              </a:lnSpc>
              <a:spcBef>
                <a:spcPts val="0"/>
              </a:spcBef>
              <a:buClr>
                <a:schemeClr val="accent1"/>
              </a:buClr>
              <a:buSzPct val="100000"/>
              <a:buFont typeface="Arial" panose="020B0604020202020204" pitchFamily="34" charset="0"/>
              <a:buChar char="•"/>
              <a:tabLst/>
              <a:defRPr lang="nl-NL" sz="1400" b="0" kern="1200" dirty="0">
                <a:solidFill>
                  <a:schemeClr val="tx1"/>
                </a:solidFill>
                <a:latin typeface="+mn-lt"/>
                <a:ea typeface="+mn-ea"/>
                <a:cs typeface="+mn-cs"/>
              </a:defRPr>
            </a:lvl2pPr>
            <a:lvl3pPr marL="720725" indent="-355600" algn="l" defTabSz="914400" rtl="0" eaLnBrk="1" latinLnBrk="0" hangingPunct="1">
              <a:lnSpc>
                <a:spcPct val="130000"/>
              </a:lnSpc>
              <a:spcBef>
                <a:spcPts val="0"/>
              </a:spcBef>
              <a:buClr>
                <a:schemeClr val="accent1"/>
              </a:buClr>
              <a:buFont typeface="+mj-lt"/>
              <a:buAutoNum type="arabicPeriod"/>
              <a:tabLst/>
              <a:defRPr sz="1400" b="0" kern="1200">
                <a:solidFill>
                  <a:schemeClr val="tx1"/>
                </a:solidFill>
                <a:latin typeface="+mn-lt"/>
                <a:ea typeface="+mn-ea"/>
                <a:cs typeface="+mn-cs"/>
              </a:defRPr>
            </a:lvl3pPr>
            <a:lvl4pPr marL="933450" marR="0" indent="-212725" algn="l" defTabSz="914400" rtl="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sz="1400" b="0" i="0" kern="1200">
                <a:solidFill>
                  <a:schemeClr val="tx1"/>
                </a:solidFill>
                <a:latin typeface="+mn-lt"/>
                <a:ea typeface="+mn-ea"/>
                <a:cs typeface="+mn-cs"/>
              </a:defRPr>
            </a:lvl4pPr>
            <a:lvl5pPr marL="0" indent="0" algn="l" defTabSz="914400" rtl="0" eaLnBrk="1" latinLnBrk="0" hangingPunct="1">
              <a:lnSpc>
                <a:spcPct val="130000"/>
              </a:lnSpc>
              <a:spcBef>
                <a:spcPts val="0"/>
              </a:spcBef>
              <a:buClr>
                <a:schemeClr val="accent1"/>
              </a:buClr>
              <a:buFont typeface="Systeemlettertype regulier"/>
              <a:buNone/>
              <a:defRPr sz="14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err="1"/>
              <a:t>Floating</a:t>
            </a:r>
            <a:r>
              <a:rPr lang="nl-NL" dirty="0"/>
              <a:t> Office, Rotterdam</a:t>
            </a:r>
          </a:p>
        </p:txBody>
      </p:sp>
    </p:spTree>
    <p:extLst>
      <p:ext uri="{BB962C8B-B14F-4D97-AF65-F5344CB8AC3E}">
        <p14:creationId xmlns:p14="http://schemas.microsoft.com/office/powerpoint/2010/main" val="1146902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016818-C27D-4F4C-A88F-2A1D660670CE}"/>
              </a:ext>
            </a:extLst>
          </p:cNvPr>
          <p:cNvSpPr>
            <a:spLocks noGrp="1"/>
          </p:cNvSpPr>
          <p:nvPr>
            <p:ph type="title"/>
          </p:nvPr>
        </p:nvSpPr>
        <p:spPr/>
        <p:txBody>
          <a:bodyPr/>
          <a:lstStyle/>
          <a:p>
            <a:r>
              <a:rPr lang="nl-NL" dirty="0"/>
              <a:t>Conclusie</a:t>
            </a:r>
          </a:p>
        </p:txBody>
      </p:sp>
      <p:sp>
        <p:nvSpPr>
          <p:cNvPr id="3" name="Tijdelijke aanduiding voor tekst 2">
            <a:extLst>
              <a:ext uri="{FF2B5EF4-FFF2-40B4-BE49-F238E27FC236}">
                <a16:creationId xmlns:a16="http://schemas.microsoft.com/office/drawing/2014/main" id="{DEF322F0-90F8-7F49-A35C-50AEB28696B6}"/>
              </a:ext>
            </a:extLst>
          </p:cNvPr>
          <p:cNvSpPr>
            <a:spLocks noGrp="1"/>
          </p:cNvSpPr>
          <p:nvPr>
            <p:ph type="body" sz="quarter" idx="10"/>
          </p:nvPr>
        </p:nvSpPr>
        <p:spPr/>
        <p:txBody>
          <a:bodyPr/>
          <a:lstStyle/>
          <a:p>
            <a:r>
              <a:rPr lang="en-US" dirty="0"/>
              <a:t>Hoe </a:t>
            </a:r>
            <a:r>
              <a:rPr lang="en-US" dirty="0" err="1"/>
              <a:t>ontwerpen</a:t>
            </a:r>
            <a:r>
              <a:rPr lang="en-US" dirty="0"/>
              <a:t> we </a:t>
            </a:r>
            <a:r>
              <a:rPr lang="en-US" dirty="0" err="1"/>
              <a:t>een</a:t>
            </a:r>
            <a:r>
              <a:rPr lang="en-US" dirty="0"/>
              <a:t> </a:t>
            </a:r>
            <a:r>
              <a:rPr lang="en-US" dirty="0" err="1"/>
              <a:t>koele</a:t>
            </a:r>
            <a:r>
              <a:rPr lang="en-US" dirty="0"/>
              <a:t> </a:t>
            </a:r>
            <a:r>
              <a:rPr lang="en-US" dirty="0" err="1"/>
              <a:t>stad</a:t>
            </a:r>
            <a:r>
              <a:rPr lang="en-US" dirty="0"/>
              <a:t>?</a:t>
            </a:r>
            <a:endParaRPr lang="nl-NL" dirty="0"/>
          </a:p>
        </p:txBody>
      </p:sp>
      <p:sp>
        <p:nvSpPr>
          <p:cNvPr id="11" name="Rechthoek 10">
            <a:extLst>
              <a:ext uri="{FF2B5EF4-FFF2-40B4-BE49-F238E27FC236}">
                <a16:creationId xmlns:a16="http://schemas.microsoft.com/office/drawing/2014/main" id="{796D1254-FF4E-5347-AC01-8E4B2B3465A8}"/>
              </a:ext>
            </a:extLst>
          </p:cNvPr>
          <p:cNvSpPr/>
          <p:nvPr/>
        </p:nvSpPr>
        <p:spPr>
          <a:xfrm>
            <a:off x="9123261" y="1968254"/>
            <a:ext cx="1270146" cy="6349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Rechthoek 14">
            <a:extLst>
              <a:ext uri="{FF2B5EF4-FFF2-40B4-BE49-F238E27FC236}">
                <a16:creationId xmlns:a16="http://schemas.microsoft.com/office/drawing/2014/main" id="{14A6F5EA-0915-5949-B7D8-C67FE6C9B836}"/>
              </a:ext>
            </a:extLst>
          </p:cNvPr>
          <p:cNvSpPr/>
          <p:nvPr/>
        </p:nvSpPr>
        <p:spPr>
          <a:xfrm>
            <a:off x="8490978" y="3289384"/>
            <a:ext cx="1270146" cy="6349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ijdelijke aanduiding voor tekst 5">
            <a:extLst>
              <a:ext uri="{FF2B5EF4-FFF2-40B4-BE49-F238E27FC236}">
                <a16:creationId xmlns:a16="http://schemas.microsoft.com/office/drawing/2014/main" id="{04208288-0455-4666-B6E0-9DEBED012ECC}"/>
              </a:ext>
            </a:extLst>
          </p:cNvPr>
          <p:cNvSpPr txBox="1">
            <a:spLocks/>
          </p:cNvSpPr>
          <p:nvPr/>
        </p:nvSpPr>
        <p:spPr>
          <a:xfrm>
            <a:off x="695324" y="2285714"/>
            <a:ext cx="8926848" cy="1846019"/>
          </a:xfrm>
          <a:prstGeom prst="rect">
            <a:avLst/>
          </a:prstGeom>
        </p:spPr>
        <p:txBody>
          <a:bodyPr vert="horz" lIns="0" tIns="0" rIns="0" bIns="0" rtlCol="0">
            <a:normAutofit/>
          </a:bodyPr>
          <a:lstStyle>
            <a:lvl1pPr marL="0" marR="0" indent="0" algn="l" defTabSz="914400" rtl="0" eaLnBrk="1" fontAlgn="auto" latinLnBrk="0" hangingPunct="1">
              <a:lnSpc>
                <a:spcPct val="130000"/>
              </a:lnSpc>
              <a:spcBef>
                <a:spcPts val="0"/>
              </a:spcBef>
              <a:spcAft>
                <a:spcPts val="0"/>
              </a:spcAft>
              <a:buClr>
                <a:schemeClr val="accent1"/>
              </a:buClr>
              <a:buSzPct val="100000"/>
              <a:buFontTx/>
              <a:buNone/>
              <a:tabLst/>
              <a:defRPr sz="1400" b="0" kern="1200">
                <a:solidFill>
                  <a:schemeClr val="tx1"/>
                </a:solidFill>
                <a:latin typeface="+mn-lt"/>
                <a:ea typeface="+mn-ea"/>
                <a:cs typeface="+mn-cs"/>
              </a:defRPr>
            </a:lvl1pPr>
            <a:lvl2pPr marL="365125" indent="-355600" algn="l" defTabSz="914400" rtl="0" eaLnBrk="1" latinLnBrk="0" hangingPunct="1">
              <a:lnSpc>
                <a:spcPct val="130000"/>
              </a:lnSpc>
              <a:spcBef>
                <a:spcPts val="0"/>
              </a:spcBef>
              <a:buClr>
                <a:schemeClr val="accent1"/>
              </a:buClr>
              <a:buSzPct val="100000"/>
              <a:buFont typeface="Arial" panose="020B0604020202020204" pitchFamily="34" charset="0"/>
              <a:buChar char="•"/>
              <a:tabLst/>
              <a:defRPr lang="nl-NL" sz="1400" b="0" kern="1200" dirty="0">
                <a:solidFill>
                  <a:schemeClr val="tx1"/>
                </a:solidFill>
                <a:latin typeface="+mn-lt"/>
                <a:ea typeface="+mn-ea"/>
                <a:cs typeface="+mn-cs"/>
              </a:defRPr>
            </a:lvl2pPr>
            <a:lvl3pPr marL="720725" indent="-355600" algn="l" defTabSz="914400" rtl="0" eaLnBrk="1" latinLnBrk="0" hangingPunct="1">
              <a:lnSpc>
                <a:spcPct val="130000"/>
              </a:lnSpc>
              <a:spcBef>
                <a:spcPts val="0"/>
              </a:spcBef>
              <a:buClr>
                <a:schemeClr val="accent1"/>
              </a:buClr>
              <a:buFont typeface="+mj-lt"/>
              <a:buAutoNum type="arabicPeriod"/>
              <a:tabLst/>
              <a:defRPr sz="1400" b="0" kern="1200">
                <a:solidFill>
                  <a:schemeClr val="tx1"/>
                </a:solidFill>
                <a:latin typeface="+mn-lt"/>
                <a:ea typeface="+mn-ea"/>
                <a:cs typeface="+mn-cs"/>
              </a:defRPr>
            </a:lvl3pPr>
            <a:lvl4pPr marL="933450" marR="0" indent="-212725" algn="l" defTabSz="914400" rtl="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sz="1400" b="0" i="0" kern="1200">
                <a:solidFill>
                  <a:schemeClr val="tx1"/>
                </a:solidFill>
                <a:latin typeface="+mn-lt"/>
                <a:ea typeface="+mn-ea"/>
                <a:cs typeface="+mn-cs"/>
              </a:defRPr>
            </a:lvl4pPr>
            <a:lvl5pPr marL="0" indent="0" algn="l" defTabSz="914400" rtl="0" eaLnBrk="1" latinLnBrk="0" hangingPunct="1">
              <a:lnSpc>
                <a:spcPct val="130000"/>
              </a:lnSpc>
              <a:spcBef>
                <a:spcPts val="0"/>
              </a:spcBef>
              <a:buClr>
                <a:schemeClr val="accent1"/>
              </a:buClr>
              <a:buFont typeface="Systeemlettertype regulier"/>
              <a:buNone/>
              <a:defRPr sz="14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nl-NL" dirty="0"/>
              <a:t>Het creëren van schaduw is het effectiefst voor het verlagen van de gevoelstemperatuur.</a:t>
            </a:r>
          </a:p>
          <a:p>
            <a:pPr marL="285750" indent="-285750">
              <a:buFont typeface="Arial" panose="020B0604020202020204" pitchFamily="34" charset="0"/>
              <a:buChar char="•"/>
            </a:pPr>
            <a:r>
              <a:rPr lang="nl-NL" dirty="0"/>
              <a:t>Bomen verlagen de gevoelstemperatuur met maximaal 13,51 </a:t>
            </a:r>
            <a:r>
              <a:rPr lang="nl-NL" dirty="0">
                <a:solidFill>
                  <a:srgbClr val="000000"/>
                </a:solidFill>
                <a:effectLst/>
                <a:ea typeface="Times New Roman" panose="02020603050405020304" pitchFamily="18" charset="0"/>
              </a:rPr>
              <a:t>°C.</a:t>
            </a:r>
          </a:p>
          <a:p>
            <a:pPr marL="285750" indent="-285750">
              <a:buFont typeface="Arial" panose="020B0604020202020204" pitchFamily="34" charset="0"/>
              <a:buChar char="•"/>
            </a:pPr>
            <a:r>
              <a:rPr lang="nl-NL" dirty="0">
                <a:solidFill>
                  <a:srgbClr val="000000"/>
                </a:solidFill>
                <a:ea typeface="Times New Roman" panose="02020603050405020304" pitchFamily="18" charset="0"/>
              </a:rPr>
              <a:t>De albedo verhogen geeft niet altijd het gewenste effect.</a:t>
            </a:r>
          </a:p>
          <a:p>
            <a:pPr marL="285750" indent="-285750">
              <a:buFont typeface="Arial" panose="020B0604020202020204" pitchFamily="34" charset="0"/>
              <a:buChar char="•"/>
            </a:pPr>
            <a:r>
              <a:rPr lang="nl-NL" dirty="0">
                <a:solidFill>
                  <a:srgbClr val="000000"/>
                </a:solidFill>
                <a:effectLst/>
                <a:ea typeface="Times New Roman" panose="02020603050405020304" pitchFamily="18" charset="0"/>
              </a:rPr>
              <a:t>Het verkoelend effect van water op de gevoelstemperatuur reikt niet ver.</a:t>
            </a:r>
          </a:p>
          <a:p>
            <a:pPr marL="285750" indent="-285750">
              <a:buFont typeface="Arial" panose="020B0604020202020204" pitchFamily="34" charset="0"/>
              <a:buChar char="•"/>
            </a:pPr>
            <a:r>
              <a:rPr lang="nl-NL" dirty="0">
                <a:solidFill>
                  <a:srgbClr val="000000"/>
                </a:solidFill>
                <a:effectLst/>
                <a:ea typeface="Times New Roman" panose="02020603050405020304" pitchFamily="18" charset="0"/>
              </a:rPr>
              <a:t>De </a:t>
            </a:r>
            <a:r>
              <a:rPr lang="nl-NL" dirty="0">
                <a:solidFill>
                  <a:srgbClr val="000000"/>
                </a:solidFill>
                <a:ea typeface="Times New Roman" panose="02020603050405020304" pitchFamily="18" charset="0"/>
              </a:rPr>
              <a:t>reikwijdte van een park is circa 0,5 keer de diameter.</a:t>
            </a:r>
            <a:endParaRPr lang="nl-NL" dirty="0">
              <a:solidFill>
                <a:srgbClr val="000000"/>
              </a:solidFill>
              <a:effectLst/>
              <a:ea typeface="Times New Roman" panose="02020603050405020304" pitchFamily="18" charset="0"/>
            </a:endParaRPr>
          </a:p>
          <a:p>
            <a:pPr marL="285750" indent="-285750">
              <a:buFont typeface="Arial" panose="020B0604020202020204" pitchFamily="34" charset="0"/>
              <a:buChar char="•"/>
            </a:pPr>
            <a:r>
              <a:rPr lang="nl-NL" dirty="0"/>
              <a:t>De meeste ontwerpmaatregelen hebben meerdere </a:t>
            </a:r>
            <a:r>
              <a:rPr lang="nl-NL" dirty="0" err="1"/>
              <a:t>meekoppelkansen</a:t>
            </a:r>
            <a:r>
              <a:rPr lang="nl-NL" dirty="0"/>
              <a:t>.</a:t>
            </a:r>
          </a:p>
          <a:p>
            <a:pPr marL="285750" indent="-285750">
              <a:buFont typeface="Arial" panose="020B0604020202020204" pitchFamily="34" charset="0"/>
              <a:buChar char="•"/>
            </a:pPr>
            <a:endParaRPr lang="nl-NL" dirty="0">
              <a:solidFill>
                <a:srgbClr val="000000"/>
              </a:solidFill>
              <a:effectLst/>
              <a:ea typeface="Times New Roman" panose="02020603050405020304" pitchFamily="18" charset="0"/>
            </a:endParaRPr>
          </a:p>
          <a:p>
            <a:pPr marL="285750" indent="-285750">
              <a:buFont typeface="Arial" panose="020B0604020202020204" pitchFamily="34" charset="0"/>
              <a:buChar char="•"/>
            </a:pPr>
            <a:endParaRPr lang="nl-NL" dirty="0">
              <a:solidFill>
                <a:srgbClr val="000000"/>
              </a:solidFill>
            </a:endParaRP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p:txBody>
      </p:sp>
    </p:spTree>
    <p:extLst>
      <p:ext uri="{BB962C8B-B14F-4D97-AF65-F5344CB8AC3E}">
        <p14:creationId xmlns:p14="http://schemas.microsoft.com/office/powerpoint/2010/main" val="1025746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EA9937A4-ACAE-1B48-BFD1-70D0E9F8DD04}"/>
              </a:ext>
            </a:extLst>
          </p:cNvPr>
          <p:cNvPicPr>
            <a:picLocks noChangeAspect="1"/>
          </p:cNvPicPr>
          <p:nvPr/>
        </p:nvPicPr>
        <p:blipFill>
          <a:blip r:embed="rId2">
            <a:extLst>
              <a:ext uri="{28A0092B-C50C-407E-A947-70E740481C1C}">
                <a14:useLocalDpi xmlns:a14="http://schemas.microsoft.com/office/drawing/2010/main" val="0"/>
              </a:ext>
            </a:extLst>
          </a:blip>
          <a:srcRect t="10239" b="10239"/>
          <a:stretch/>
        </p:blipFill>
        <p:spPr>
          <a:xfrm>
            <a:off x="0" y="0"/>
            <a:ext cx="12192000" cy="6858000"/>
          </a:xfrm>
          <a:prstGeom prst="rect">
            <a:avLst/>
          </a:prstGeom>
        </p:spPr>
      </p:pic>
      <p:sp>
        <p:nvSpPr>
          <p:cNvPr id="3" name="Tijdelijke aanduiding voor tekst 5">
            <a:extLst>
              <a:ext uri="{FF2B5EF4-FFF2-40B4-BE49-F238E27FC236}">
                <a16:creationId xmlns:a16="http://schemas.microsoft.com/office/drawing/2014/main" id="{BD222493-294B-B445-9DDC-91999E6D9FC6}"/>
              </a:ext>
            </a:extLst>
          </p:cNvPr>
          <p:cNvSpPr txBox="1">
            <a:spLocks/>
          </p:cNvSpPr>
          <p:nvPr/>
        </p:nvSpPr>
        <p:spPr>
          <a:xfrm>
            <a:off x="1205154" y="2801073"/>
            <a:ext cx="6314441" cy="2072142"/>
          </a:xfrm>
          <a:prstGeom prst="rect">
            <a:avLst/>
          </a:prstGeom>
        </p:spPr>
        <p:txBody>
          <a:bodyPr lIns="0" tIns="0" rIns="0" bIns="0"/>
          <a:lstStyle>
            <a:lvl1pPr marL="0" indent="0" algn="l" defTabSz="914400" rtl="0" eaLnBrk="1" latinLnBrk="0" hangingPunct="1">
              <a:lnSpc>
                <a:spcPct val="130000"/>
              </a:lnSpc>
              <a:spcBef>
                <a:spcPts val="0"/>
              </a:spcBef>
              <a:buClr>
                <a:schemeClr val="bg1"/>
              </a:buClr>
              <a:buSzPct val="25000"/>
              <a:buFont typeface="Roboto" panose="020B0504020203020204" pitchFamily="34" charset="0"/>
              <a:buChar char="'"/>
              <a:defRPr sz="1400" b="0" kern="1200">
                <a:solidFill>
                  <a:schemeClr val="tx1"/>
                </a:solidFill>
                <a:latin typeface="+mn-lt"/>
                <a:ea typeface="+mn-ea"/>
                <a:cs typeface="+mn-cs"/>
              </a:defRPr>
            </a:lvl1pPr>
            <a:lvl2pPr marL="0" indent="0" algn="l" defTabSz="914400" rtl="0" eaLnBrk="1" latinLnBrk="0" hangingPunct="1">
              <a:lnSpc>
                <a:spcPct val="130000"/>
              </a:lnSpc>
              <a:spcBef>
                <a:spcPts val="0"/>
              </a:spcBef>
              <a:buClr>
                <a:schemeClr val="tx1"/>
              </a:buClr>
              <a:buSzPct val="100000"/>
              <a:buFont typeface="Roboto" panose="02000000000000000000" pitchFamily="2" charset="0"/>
              <a:buNone/>
              <a:defRPr lang="nl-NL" sz="1400" kern="1200" dirty="0">
                <a:solidFill>
                  <a:schemeClr val="tx1"/>
                </a:solidFill>
                <a:latin typeface="+mn-lt"/>
                <a:ea typeface="+mn-ea"/>
                <a:cs typeface="+mn-cs"/>
              </a:defRPr>
            </a:lvl2pPr>
            <a:lvl3pPr marL="360000" indent="0" algn="l" defTabSz="914400" rtl="0" eaLnBrk="1" latinLnBrk="0" hangingPunct="1">
              <a:lnSpc>
                <a:spcPct val="130000"/>
              </a:lnSpc>
              <a:spcBef>
                <a:spcPts val="0"/>
              </a:spcBef>
              <a:buFont typeface="Roboto" panose="02000000000000000000" pitchFamily="2" charset="0"/>
              <a:buNone/>
              <a:defRPr sz="1400" b="1" kern="1200">
                <a:solidFill>
                  <a:schemeClr val="accent1"/>
                </a:solidFill>
                <a:latin typeface="+mn-lt"/>
                <a:ea typeface="+mn-ea"/>
                <a:cs typeface="+mn-cs"/>
              </a:defRPr>
            </a:lvl3pPr>
            <a:lvl4pPr marL="720000" indent="0" algn="l" defTabSz="914400" rtl="0" eaLnBrk="1" latinLnBrk="0" hangingPunct="1">
              <a:lnSpc>
                <a:spcPct val="130000"/>
              </a:lnSpc>
              <a:spcBef>
                <a:spcPts val="0"/>
              </a:spcBef>
              <a:buFont typeface="Roboto" panose="020B0504020203020204" pitchFamily="34" charset="0"/>
              <a:buNone/>
              <a:defRPr sz="1400" i="1" kern="1200">
                <a:solidFill>
                  <a:schemeClr val="accent1"/>
                </a:solidFill>
                <a:latin typeface="+mn-lt"/>
                <a:ea typeface="+mn-ea"/>
                <a:cs typeface="+mn-cs"/>
              </a:defRPr>
            </a:lvl4pPr>
            <a:lvl5pPr marL="1440000" indent="-360000" algn="l" defTabSz="914400" rtl="0" eaLnBrk="1" latinLnBrk="0" hangingPunct="1">
              <a:lnSpc>
                <a:spcPct val="130000"/>
              </a:lnSpc>
              <a:spcBef>
                <a:spcPts val="0"/>
              </a:spcBef>
              <a:buFont typeface="Roboto" panose="020B0504020203020204" pitchFamily="34" charset="0"/>
              <a:buChar char="–"/>
              <a:defRPr sz="140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nl-NL" sz="2800" dirty="0">
                <a:solidFill>
                  <a:schemeClr val="bg1"/>
                </a:solidFill>
              </a:rPr>
              <a:t>Wij maken </a:t>
            </a:r>
            <a:br>
              <a:rPr lang="nl-NL" sz="2800" dirty="0">
                <a:solidFill>
                  <a:schemeClr val="bg1"/>
                </a:solidFill>
              </a:rPr>
            </a:br>
            <a:r>
              <a:rPr lang="nl-NL" sz="2800" dirty="0">
                <a:solidFill>
                  <a:schemeClr val="bg1"/>
                </a:solidFill>
              </a:rPr>
              <a:t>duurzaamheid </a:t>
            </a:r>
            <a:br>
              <a:rPr lang="nl-NL" sz="2800" dirty="0">
                <a:solidFill>
                  <a:schemeClr val="bg1"/>
                </a:solidFill>
              </a:rPr>
            </a:br>
            <a:r>
              <a:rPr lang="nl-NL" sz="2800" dirty="0">
                <a:solidFill>
                  <a:schemeClr val="bg1"/>
                </a:solidFill>
              </a:rPr>
              <a:t>werkend!</a:t>
            </a:r>
          </a:p>
        </p:txBody>
      </p:sp>
      <p:pic>
        <p:nvPicPr>
          <p:cNvPr id="5" name="Graphic 4">
            <a:extLst>
              <a:ext uri="{FF2B5EF4-FFF2-40B4-BE49-F238E27FC236}">
                <a16:creationId xmlns:a16="http://schemas.microsoft.com/office/drawing/2014/main" id="{F867AA5B-1B77-2B4F-A261-2BFB4B0A6D7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67588" y="3969787"/>
            <a:ext cx="1492029" cy="689863"/>
          </a:xfrm>
          <a:prstGeom prst="rect">
            <a:avLst/>
          </a:prstGeom>
        </p:spPr>
      </p:pic>
      <p:pic>
        <p:nvPicPr>
          <p:cNvPr id="10" name="Graphic 9">
            <a:extLst>
              <a:ext uri="{FF2B5EF4-FFF2-40B4-BE49-F238E27FC236}">
                <a16:creationId xmlns:a16="http://schemas.microsoft.com/office/drawing/2014/main" id="{314FAC76-08AE-864E-ACE8-E80D5E1A29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57876" y="473894"/>
            <a:ext cx="1602870" cy="741112"/>
          </a:xfrm>
          <a:prstGeom prst="rect">
            <a:avLst/>
          </a:prstGeom>
        </p:spPr>
      </p:pic>
      <p:sp>
        <p:nvSpPr>
          <p:cNvPr id="12" name="Rechthoek 11">
            <a:extLst>
              <a:ext uri="{FF2B5EF4-FFF2-40B4-BE49-F238E27FC236}">
                <a16:creationId xmlns:a16="http://schemas.microsoft.com/office/drawing/2014/main" id="{9361C2EE-7E55-6141-AF6F-54D20E963772}"/>
              </a:ext>
            </a:extLst>
          </p:cNvPr>
          <p:cNvSpPr/>
          <p:nvPr/>
        </p:nvSpPr>
        <p:spPr>
          <a:xfrm>
            <a:off x="8448674" y="4761187"/>
            <a:ext cx="3173605" cy="1754326"/>
          </a:xfrm>
          <a:prstGeom prst="rect">
            <a:avLst/>
          </a:prstGeom>
        </p:spPr>
        <p:txBody>
          <a:bodyPr wrap="square">
            <a:spAutoFit/>
          </a:bodyPr>
          <a:lstStyle/>
          <a:p>
            <a:r>
              <a:rPr lang="nl-NL" sz="1200" dirty="0">
                <a:solidFill>
                  <a:schemeClr val="bg1"/>
                </a:solidFill>
                <a:effectLst/>
                <a:latin typeface="PlusSansNormal-Regular" panose="02000506040000020004" pitchFamily="2" charset="0"/>
              </a:rPr>
              <a:t>Postbus 2073</a:t>
            </a:r>
          </a:p>
          <a:p>
            <a:r>
              <a:rPr lang="nl-NL" sz="1200" dirty="0">
                <a:solidFill>
                  <a:schemeClr val="bg1"/>
                </a:solidFill>
                <a:effectLst/>
                <a:latin typeface="PlusSansNormal-Regular" panose="02000506040000020004" pitchFamily="2" charset="0"/>
              </a:rPr>
              <a:t>2800 BE Gouda</a:t>
            </a:r>
            <a:br>
              <a:rPr lang="nl-NL" sz="1200" dirty="0">
                <a:solidFill>
                  <a:schemeClr val="bg1"/>
                </a:solidFill>
                <a:effectLst/>
                <a:latin typeface="PlusSansNormal-Regular" panose="02000506040000020004" pitchFamily="2" charset="0"/>
              </a:rPr>
            </a:br>
            <a:endParaRPr lang="nl-NL" sz="1200" dirty="0">
              <a:solidFill>
                <a:schemeClr val="bg1"/>
              </a:solidFill>
              <a:effectLst/>
              <a:latin typeface="PlusSansNormal-Regular" panose="02000506040000020004" pitchFamily="2" charset="0"/>
            </a:endParaRPr>
          </a:p>
          <a:p>
            <a:r>
              <a:rPr lang="nl-NL" sz="1200" b="1" dirty="0">
                <a:solidFill>
                  <a:schemeClr val="bg1"/>
                </a:solidFill>
                <a:effectLst/>
                <a:latin typeface="PlusSansNormal-Regular" panose="02000506040000020004" pitchFamily="2" charset="0"/>
              </a:rPr>
              <a:t>T</a:t>
            </a:r>
            <a:r>
              <a:rPr lang="nl-NL" sz="1200" dirty="0">
                <a:solidFill>
                  <a:schemeClr val="bg1"/>
                </a:solidFill>
                <a:effectLst/>
                <a:latin typeface="PlusSansNormal-Regular" panose="02000506040000020004" pitchFamily="2" charset="0"/>
              </a:rPr>
              <a:t> 088 - 163 53 00</a:t>
            </a:r>
          </a:p>
          <a:p>
            <a:r>
              <a:rPr lang="nl-NL" sz="1200" b="1" dirty="0">
                <a:solidFill>
                  <a:schemeClr val="bg1"/>
                </a:solidFill>
                <a:effectLst/>
                <a:latin typeface="PlusSansNormal-Regular" panose="02000506040000020004" pitchFamily="2" charset="0"/>
              </a:rPr>
              <a:t>E</a:t>
            </a:r>
            <a:r>
              <a:rPr lang="nl-NL" sz="1200" dirty="0">
                <a:solidFill>
                  <a:schemeClr val="bg1"/>
                </a:solidFill>
                <a:effectLst/>
                <a:latin typeface="PlusSansNormal-Regular" panose="02000506040000020004" pitchFamily="2" charset="0"/>
              </a:rPr>
              <a:t> </a:t>
            </a:r>
            <a:r>
              <a:rPr lang="nl-NL" sz="1200" dirty="0" err="1">
                <a:solidFill>
                  <a:schemeClr val="bg1"/>
                </a:solidFill>
                <a:effectLst/>
                <a:latin typeface="PlusSansNormal-Regular" panose="02000506040000020004" pitchFamily="2" charset="0"/>
              </a:rPr>
              <a:t>dwa@dwa.nl</a:t>
            </a:r>
            <a:endParaRPr lang="nl-NL" sz="1200" dirty="0">
              <a:solidFill>
                <a:schemeClr val="bg1"/>
              </a:solidFill>
              <a:effectLst/>
              <a:latin typeface="PlusSansNormal-Regular" panose="02000506040000020004" pitchFamily="2" charset="0"/>
            </a:endParaRPr>
          </a:p>
          <a:p>
            <a:r>
              <a:rPr lang="nl-NL" sz="1200" b="1" dirty="0">
                <a:solidFill>
                  <a:schemeClr val="bg1"/>
                </a:solidFill>
                <a:effectLst/>
                <a:latin typeface="PlusSansNormal-Regular" panose="02000506040000020004" pitchFamily="2" charset="0"/>
              </a:rPr>
              <a:t>I</a:t>
            </a:r>
            <a:r>
              <a:rPr lang="nl-NL" sz="1200" dirty="0">
                <a:solidFill>
                  <a:schemeClr val="bg1"/>
                </a:solidFill>
                <a:effectLst/>
                <a:latin typeface="PlusSansNormal-Regular" panose="02000506040000020004" pitchFamily="2" charset="0"/>
              </a:rPr>
              <a:t> </a:t>
            </a:r>
            <a:r>
              <a:rPr lang="nl-NL" sz="1200" dirty="0" err="1">
                <a:solidFill>
                  <a:schemeClr val="bg1"/>
                </a:solidFill>
                <a:effectLst/>
                <a:latin typeface="PlusSansNormal-Regular" panose="02000506040000020004" pitchFamily="2" charset="0"/>
              </a:rPr>
              <a:t>www.dwa.nl</a:t>
            </a:r>
            <a:br>
              <a:rPr lang="nl-NL" sz="1200" dirty="0">
                <a:solidFill>
                  <a:schemeClr val="bg1"/>
                </a:solidFill>
                <a:effectLst/>
                <a:latin typeface="PlusSansNormal-Regular" panose="02000506040000020004" pitchFamily="2" charset="0"/>
              </a:rPr>
            </a:br>
            <a:endParaRPr lang="nl-NL" sz="1200" dirty="0">
              <a:solidFill>
                <a:schemeClr val="bg1"/>
              </a:solidFill>
              <a:effectLst/>
              <a:latin typeface="PlusSansNormal-Regular" panose="02000506040000020004" pitchFamily="2" charset="0"/>
            </a:endParaRPr>
          </a:p>
          <a:p>
            <a:r>
              <a:rPr lang="nl-NL" sz="1200" b="1" dirty="0">
                <a:solidFill>
                  <a:schemeClr val="bg1"/>
                </a:solidFill>
                <a:effectLst/>
                <a:latin typeface="PlusSansNormal-Regular" panose="02000506040000020004" pitchFamily="2" charset="0"/>
              </a:rPr>
              <a:t>Vestigingen</a:t>
            </a:r>
            <a:r>
              <a:rPr lang="nl-NL" sz="1200" dirty="0">
                <a:solidFill>
                  <a:schemeClr val="bg1"/>
                </a:solidFill>
                <a:effectLst/>
                <a:latin typeface="PlusSansNormal-Regular" panose="02000506040000020004" pitchFamily="2" charset="0"/>
              </a:rPr>
              <a:t> </a:t>
            </a:r>
          </a:p>
          <a:p>
            <a:r>
              <a:rPr lang="nl-NL" sz="1200" dirty="0">
                <a:solidFill>
                  <a:schemeClr val="bg1"/>
                </a:solidFill>
                <a:effectLst/>
                <a:latin typeface="PlusSansNormal-Regular" panose="02000506040000020004" pitchFamily="2" charset="0"/>
              </a:rPr>
              <a:t>Gouda  |  Veenendaal  |  Rijssen  |  Amstelveen</a:t>
            </a:r>
          </a:p>
        </p:txBody>
      </p:sp>
      <p:sp>
        <p:nvSpPr>
          <p:cNvPr id="13" name="Foto: overlay">
            <a:extLst>
              <a:ext uri="{FF2B5EF4-FFF2-40B4-BE49-F238E27FC236}">
                <a16:creationId xmlns:a16="http://schemas.microsoft.com/office/drawing/2014/main" id="{B838D795-A3F4-0B42-B8C5-C9C3915266C9}"/>
              </a:ext>
            </a:extLst>
          </p:cNvPr>
          <p:cNvSpPr txBox="1">
            <a:spLocks/>
          </p:cNvSpPr>
          <p:nvPr/>
        </p:nvSpPr>
        <p:spPr>
          <a:xfrm>
            <a:off x="-974692" y="2029471"/>
            <a:ext cx="1444765" cy="2882900"/>
          </a:xfrm>
          <a:prstGeom prst="rect">
            <a:avLst/>
          </a:prstGeom>
          <a:blipFill dpi="0" rotWithShape="1">
            <a:blip r:embed="rId7">
              <a:alphaModFix amt="80000"/>
              <a:extLst>
                <a:ext uri="{96DAC541-7B7A-43D3-8B79-37D633B846F1}">
                  <asvg:svgBlip xmlns:asvg="http://schemas.microsoft.com/office/drawing/2016/SVG/main" r:embed="rId8"/>
                </a:ext>
              </a:extLst>
            </a:blip>
            <a:srcRect/>
            <a:stretch>
              <a:fillRect/>
            </a:stretch>
          </a:blipFill>
        </p:spPr>
        <p:txBody>
          <a:bodyPr>
            <a:normAutofit/>
          </a:bodyPr>
          <a:lstStyle>
            <a:lvl1pPr marL="0" indent="0" algn="l" defTabSz="914400" rtl="0" eaLnBrk="1" latinLnBrk="0" hangingPunct="1">
              <a:lnSpc>
                <a:spcPct val="130000"/>
              </a:lnSpc>
              <a:spcBef>
                <a:spcPts val="0"/>
              </a:spcBef>
              <a:buClr>
                <a:schemeClr val="bg1"/>
              </a:buClr>
              <a:buSzPct val="25000"/>
              <a:buFont typeface="Roboto" panose="020B0504020203020204" pitchFamily="34" charset="0"/>
              <a:buChar char="'"/>
              <a:defRPr sz="110" b="0" kern="1200">
                <a:solidFill>
                  <a:schemeClr val="bg1"/>
                </a:solidFill>
                <a:latin typeface="+mn-lt"/>
                <a:ea typeface="+mn-ea"/>
                <a:cs typeface="+mn-cs"/>
              </a:defRPr>
            </a:lvl1pPr>
            <a:lvl2pPr marL="0" indent="0" algn="l" defTabSz="914400" rtl="0" eaLnBrk="1" latinLnBrk="0" hangingPunct="1">
              <a:lnSpc>
                <a:spcPct val="130000"/>
              </a:lnSpc>
              <a:spcBef>
                <a:spcPts val="0"/>
              </a:spcBef>
              <a:buClr>
                <a:schemeClr val="tx1"/>
              </a:buClr>
              <a:buSzPct val="100000"/>
              <a:buFont typeface="Roboto" panose="02000000000000000000" pitchFamily="2" charset="0"/>
              <a:buNone/>
              <a:defRPr lang="nl-NL" sz="1400" kern="1200" dirty="0">
                <a:solidFill>
                  <a:schemeClr val="tx1"/>
                </a:solidFill>
                <a:latin typeface="+mn-lt"/>
                <a:ea typeface="+mn-ea"/>
                <a:cs typeface="+mn-cs"/>
              </a:defRPr>
            </a:lvl2pPr>
            <a:lvl3pPr marL="360000" indent="0" algn="l" defTabSz="914400" rtl="0" eaLnBrk="1" latinLnBrk="0" hangingPunct="1">
              <a:lnSpc>
                <a:spcPct val="130000"/>
              </a:lnSpc>
              <a:spcBef>
                <a:spcPts val="0"/>
              </a:spcBef>
              <a:buFont typeface="Roboto" panose="02000000000000000000" pitchFamily="2" charset="0"/>
              <a:buNone/>
              <a:defRPr sz="1400" b="1" kern="1200">
                <a:solidFill>
                  <a:schemeClr val="accent1"/>
                </a:solidFill>
                <a:latin typeface="+mn-lt"/>
                <a:ea typeface="+mn-ea"/>
                <a:cs typeface="+mn-cs"/>
              </a:defRPr>
            </a:lvl3pPr>
            <a:lvl4pPr marL="720000" indent="0" algn="l" defTabSz="914400" rtl="0" eaLnBrk="1" latinLnBrk="0" hangingPunct="1">
              <a:lnSpc>
                <a:spcPct val="130000"/>
              </a:lnSpc>
              <a:spcBef>
                <a:spcPts val="0"/>
              </a:spcBef>
              <a:buFont typeface="Roboto" panose="020B0504020203020204" pitchFamily="34" charset="0"/>
              <a:buNone/>
              <a:defRPr sz="1400" i="1" kern="1200">
                <a:solidFill>
                  <a:schemeClr val="accent1"/>
                </a:solidFill>
                <a:latin typeface="+mn-lt"/>
                <a:ea typeface="+mn-ea"/>
                <a:cs typeface="+mn-cs"/>
              </a:defRPr>
            </a:lvl4pPr>
            <a:lvl5pPr marL="1440000" indent="-360000" algn="l" defTabSz="914400" rtl="0" eaLnBrk="1" latinLnBrk="0" hangingPunct="1">
              <a:lnSpc>
                <a:spcPct val="130000"/>
              </a:lnSpc>
              <a:spcBef>
                <a:spcPts val="0"/>
              </a:spcBef>
              <a:buFont typeface="Roboto" panose="020B0504020203020204" pitchFamily="34" charset="0"/>
              <a:buChar char="–"/>
              <a:defRPr sz="140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a:t>
            </a:r>
          </a:p>
        </p:txBody>
      </p:sp>
    </p:spTree>
    <p:extLst>
      <p:ext uri="{BB962C8B-B14F-4D97-AF65-F5344CB8AC3E}">
        <p14:creationId xmlns:p14="http://schemas.microsoft.com/office/powerpoint/2010/main" val="3533784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75F7F-FCBF-BAC7-F581-7EB54EB97672}"/>
              </a:ext>
            </a:extLst>
          </p:cNvPr>
          <p:cNvSpPr>
            <a:spLocks noGrp="1"/>
          </p:cNvSpPr>
          <p:nvPr>
            <p:ph type="title"/>
          </p:nvPr>
        </p:nvSpPr>
        <p:spPr>
          <a:xfrm>
            <a:off x="695324" y="728663"/>
            <a:ext cx="3405255" cy="527569"/>
          </a:xfrm>
        </p:spPr>
        <p:txBody>
          <a:bodyPr/>
          <a:lstStyle/>
          <a:p>
            <a:r>
              <a:rPr lang="nl-NL" dirty="0"/>
              <a:t>Wat doet DWA?</a:t>
            </a:r>
          </a:p>
        </p:txBody>
      </p:sp>
      <p:sp>
        <p:nvSpPr>
          <p:cNvPr id="3" name="Tijdelijke aanduiding voor tekst 2">
            <a:extLst>
              <a:ext uri="{FF2B5EF4-FFF2-40B4-BE49-F238E27FC236}">
                <a16:creationId xmlns:a16="http://schemas.microsoft.com/office/drawing/2014/main" id="{9431A5B2-C28F-3804-6668-7B834F7A0329}"/>
              </a:ext>
            </a:extLst>
          </p:cNvPr>
          <p:cNvSpPr>
            <a:spLocks noGrp="1"/>
          </p:cNvSpPr>
          <p:nvPr>
            <p:ph type="body" sz="quarter" idx="15"/>
          </p:nvPr>
        </p:nvSpPr>
        <p:spPr>
          <a:xfrm>
            <a:off x="7593856" y="2010533"/>
            <a:ext cx="3148207" cy="2493101"/>
          </a:xfrm>
        </p:spPr>
        <p:txBody>
          <a:bodyPr>
            <a:normAutofit/>
          </a:bodyPr>
          <a:lstStyle/>
          <a:p>
            <a:pPr marL="285750" indent="-285750">
              <a:buFont typeface="Arial" panose="020B0604020202020204" pitchFamily="34" charset="0"/>
              <a:buChar char="•"/>
            </a:pPr>
            <a:r>
              <a:rPr lang="nl-NL" dirty="0"/>
              <a:t>103 meter hoog</a:t>
            </a:r>
          </a:p>
          <a:p>
            <a:pPr marL="285750" indent="-285750">
              <a:buFont typeface="Arial" panose="020B0604020202020204" pitchFamily="34" charset="0"/>
              <a:buChar char="•"/>
            </a:pPr>
            <a:r>
              <a:rPr lang="nl-NL" dirty="0"/>
              <a:t>Integraal bouwontwerp</a:t>
            </a:r>
          </a:p>
          <a:p>
            <a:pPr marL="285750" indent="-285750">
              <a:buFont typeface="Arial" panose="020B0604020202020204" pitchFamily="34" charset="0"/>
              <a:buChar char="•"/>
            </a:pPr>
            <a:r>
              <a:rPr lang="nl-NL" dirty="0"/>
              <a:t>Licht en temperatuur op afstand bedienbaar</a:t>
            </a:r>
          </a:p>
        </p:txBody>
      </p:sp>
      <p:sp>
        <p:nvSpPr>
          <p:cNvPr id="45" name="Tijdelijke aanduiding voor tekst 4">
            <a:extLst>
              <a:ext uri="{FF2B5EF4-FFF2-40B4-BE49-F238E27FC236}">
                <a16:creationId xmlns:a16="http://schemas.microsoft.com/office/drawing/2014/main" id="{9DB21A2A-EDD3-DC09-790B-286B1C577511}"/>
              </a:ext>
            </a:extLst>
          </p:cNvPr>
          <p:cNvSpPr txBox="1">
            <a:spLocks/>
          </p:cNvSpPr>
          <p:nvPr/>
        </p:nvSpPr>
        <p:spPr>
          <a:xfrm>
            <a:off x="695324" y="1223438"/>
            <a:ext cx="4760595" cy="485838"/>
          </a:xfrm>
          <a:prstGeom prst="rect">
            <a:avLst/>
          </a:prstGeom>
        </p:spPr>
        <p:txBody>
          <a:bodyPr/>
          <a:lstStyle>
            <a:lvl1pPr marL="0" marR="0" indent="0" algn="l" defTabSz="914400" rtl="0" eaLnBrk="1" fontAlgn="auto" latinLnBrk="0" hangingPunct="1">
              <a:lnSpc>
                <a:spcPct val="130000"/>
              </a:lnSpc>
              <a:spcBef>
                <a:spcPts val="0"/>
              </a:spcBef>
              <a:spcAft>
                <a:spcPts val="0"/>
              </a:spcAft>
              <a:buClr>
                <a:schemeClr val="accent1"/>
              </a:buClr>
              <a:buSzPct val="100000"/>
              <a:buFontTx/>
              <a:buNone/>
              <a:tabLst/>
              <a:defRPr sz="1400" b="0" kern="1200">
                <a:solidFill>
                  <a:schemeClr val="tx1"/>
                </a:solidFill>
                <a:latin typeface="+mn-lt"/>
                <a:ea typeface="+mn-ea"/>
                <a:cs typeface="+mn-cs"/>
              </a:defRPr>
            </a:lvl1pPr>
            <a:lvl2pPr marL="365125" indent="-355600" algn="l" defTabSz="914400" rtl="0" eaLnBrk="1" latinLnBrk="0" hangingPunct="1">
              <a:lnSpc>
                <a:spcPct val="130000"/>
              </a:lnSpc>
              <a:spcBef>
                <a:spcPts val="0"/>
              </a:spcBef>
              <a:buClr>
                <a:schemeClr val="accent1"/>
              </a:buClr>
              <a:buSzPct val="100000"/>
              <a:buFont typeface="Arial" panose="020B0604020202020204" pitchFamily="34" charset="0"/>
              <a:buChar char="•"/>
              <a:tabLst/>
              <a:defRPr lang="nl-NL" sz="1400" b="0" kern="1200" dirty="0">
                <a:solidFill>
                  <a:schemeClr val="tx1"/>
                </a:solidFill>
                <a:latin typeface="+mn-lt"/>
                <a:ea typeface="+mn-ea"/>
                <a:cs typeface="+mn-cs"/>
              </a:defRPr>
            </a:lvl2pPr>
            <a:lvl3pPr marL="720725" indent="-355600" algn="l" defTabSz="914400" rtl="0" eaLnBrk="1" latinLnBrk="0" hangingPunct="1">
              <a:lnSpc>
                <a:spcPct val="130000"/>
              </a:lnSpc>
              <a:spcBef>
                <a:spcPts val="0"/>
              </a:spcBef>
              <a:buClr>
                <a:schemeClr val="accent1"/>
              </a:buClr>
              <a:buFont typeface="+mj-lt"/>
              <a:buAutoNum type="arabicPeriod"/>
              <a:tabLst/>
              <a:defRPr sz="1400" b="0" kern="1200">
                <a:solidFill>
                  <a:schemeClr val="tx1"/>
                </a:solidFill>
                <a:latin typeface="+mn-lt"/>
                <a:ea typeface="+mn-ea"/>
                <a:cs typeface="+mn-cs"/>
              </a:defRPr>
            </a:lvl3pPr>
            <a:lvl4pPr marL="933450" marR="0" indent="-212725" algn="l" defTabSz="914400" rtl="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sz="1400" b="0" i="0" kern="1200">
                <a:solidFill>
                  <a:schemeClr val="tx1"/>
                </a:solidFill>
                <a:latin typeface="+mn-lt"/>
                <a:ea typeface="+mn-ea"/>
                <a:cs typeface="+mn-cs"/>
              </a:defRPr>
            </a:lvl4pPr>
            <a:lvl5pPr marL="0" indent="0" algn="l" defTabSz="914400" rtl="0" eaLnBrk="1" latinLnBrk="0" hangingPunct="1">
              <a:lnSpc>
                <a:spcPct val="130000"/>
              </a:lnSpc>
              <a:spcBef>
                <a:spcPts val="0"/>
              </a:spcBef>
              <a:buClr>
                <a:schemeClr val="accent1"/>
              </a:buClr>
              <a:buFont typeface="Systeemlettertype regulier"/>
              <a:buNone/>
              <a:defRPr sz="14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The Valley, Amsterdam</a:t>
            </a:r>
          </a:p>
        </p:txBody>
      </p:sp>
      <p:pic>
        <p:nvPicPr>
          <p:cNvPr id="7" name="Afbeelding 6" descr="Afbeelding met buiten, lucht, gebouw, stad&#10;&#10;Automatisch gegenereerde beschrijving">
            <a:extLst>
              <a:ext uri="{FF2B5EF4-FFF2-40B4-BE49-F238E27FC236}">
                <a16:creationId xmlns:a16="http://schemas.microsoft.com/office/drawing/2014/main" id="{BA0AB936-8D00-1AA4-0332-9CE1CC15F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418" y="1838456"/>
            <a:ext cx="5723027" cy="3979235"/>
          </a:xfrm>
          <a:prstGeom prst="rect">
            <a:avLst/>
          </a:prstGeom>
        </p:spPr>
      </p:pic>
    </p:spTree>
    <p:extLst>
      <p:ext uri="{BB962C8B-B14F-4D97-AF65-F5344CB8AC3E}">
        <p14:creationId xmlns:p14="http://schemas.microsoft.com/office/powerpoint/2010/main" val="2189650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75F7F-FCBF-BAC7-F581-7EB54EB97672}"/>
              </a:ext>
            </a:extLst>
          </p:cNvPr>
          <p:cNvSpPr>
            <a:spLocks noGrp="1"/>
          </p:cNvSpPr>
          <p:nvPr>
            <p:ph type="title"/>
          </p:nvPr>
        </p:nvSpPr>
        <p:spPr>
          <a:xfrm>
            <a:off x="695324" y="728663"/>
            <a:ext cx="3405255" cy="527569"/>
          </a:xfrm>
        </p:spPr>
        <p:txBody>
          <a:bodyPr/>
          <a:lstStyle/>
          <a:p>
            <a:r>
              <a:rPr lang="nl-NL" dirty="0"/>
              <a:t>Wat doet DWA?</a:t>
            </a:r>
          </a:p>
        </p:txBody>
      </p:sp>
      <p:sp>
        <p:nvSpPr>
          <p:cNvPr id="3" name="Tijdelijke aanduiding voor tekst 2">
            <a:extLst>
              <a:ext uri="{FF2B5EF4-FFF2-40B4-BE49-F238E27FC236}">
                <a16:creationId xmlns:a16="http://schemas.microsoft.com/office/drawing/2014/main" id="{9431A5B2-C28F-3804-6668-7B834F7A0329}"/>
              </a:ext>
            </a:extLst>
          </p:cNvPr>
          <p:cNvSpPr>
            <a:spLocks noGrp="1"/>
          </p:cNvSpPr>
          <p:nvPr>
            <p:ph type="body" sz="quarter" idx="15"/>
          </p:nvPr>
        </p:nvSpPr>
        <p:spPr>
          <a:xfrm>
            <a:off x="7593856" y="2010533"/>
            <a:ext cx="4192676" cy="2787970"/>
          </a:xfrm>
        </p:spPr>
        <p:txBody>
          <a:bodyPr>
            <a:normAutofit/>
          </a:bodyPr>
          <a:lstStyle/>
          <a:p>
            <a:pPr marL="285750" indent="-285750">
              <a:buFont typeface="Arial" panose="020B0604020202020204" pitchFamily="34" charset="0"/>
              <a:buChar char="•"/>
            </a:pPr>
            <a:r>
              <a:rPr lang="nl-NL" dirty="0"/>
              <a:t>Digital </a:t>
            </a:r>
            <a:r>
              <a:rPr lang="nl-NL" dirty="0" err="1"/>
              <a:t>Twin</a:t>
            </a:r>
            <a:endParaRPr lang="nl-NL" dirty="0"/>
          </a:p>
          <a:p>
            <a:pPr marL="285750" indent="-285750">
              <a:buFont typeface="Arial" panose="020B0604020202020204" pitchFamily="34" charset="0"/>
              <a:buChar char="•"/>
            </a:pPr>
            <a:r>
              <a:rPr lang="nl-NL" dirty="0"/>
              <a:t>Analyse </a:t>
            </a:r>
            <a:r>
              <a:rPr lang="nl-NL" dirty="0" err="1"/>
              <a:t>luchstromen</a:t>
            </a:r>
            <a:r>
              <a:rPr lang="nl-NL" dirty="0"/>
              <a:t> behandelingskasten</a:t>
            </a:r>
          </a:p>
          <a:p>
            <a:pPr marL="285750" indent="-285750">
              <a:buFont typeface="Arial" panose="020B0604020202020204" pitchFamily="34" charset="0"/>
              <a:buChar char="•"/>
            </a:pPr>
            <a:r>
              <a:rPr lang="nl-NL" dirty="0"/>
              <a:t>Resulteerde in een besparing van 90 % pompenergie</a:t>
            </a:r>
          </a:p>
        </p:txBody>
      </p:sp>
      <p:sp>
        <p:nvSpPr>
          <p:cNvPr id="45" name="Tijdelijke aanduiding voor tekst 4">
            <a:extLst>
              <a:ext uri="{FF2B5EF4-FFF2-40B4-BE49-F238E27FC236}">
                <a16:creationId xmlns:a16="http://schemas.microsoft.com/office/drawing/2014/main" id="{9DB21A2A-EDD3-DC09-790B-286B1C577511}"/>
              </a:ext>
            </a:extLst>
          </p:cNvPr>
          <p:cNvSpPr txBox="1">
            <a:spLocks/>
          </p:cNvSpPr>
          <p:nvPr/>
        </p:nvSpPr>
        <p:spPr>
          <a:xfrm>
            <a:off x="695324" y="1223438"/>
            <a:ext cx="4760595" cy="485838"/>
          </a:xfrm>
          <a:prstGeom prst="rect">
            <a:avLst/>
          </a:prstGeom>
        </p:spPr>
        <p:txBody>
          <a:bodyPr/>
          <a:lstStyle>
            <a:lvl1pPr marL="0" marR="0" indent="0" algn="l" defTabSz="914400" rtl="0" eaLnBrk="1" fontAlgn="auto" latinLnBrk="0" hangingPunct="1">
              <a:lnSpc>
                <a:spcPct val="130000"/>
              </a:lnSpc>
              <a:spcBef>
                <a:spcPts val="0"/>
              </a:spcBef>
              <a:spcAft>
                <a:spcPts val="0"/>
              </a:spcAft>
              <a:buClr>
                <a:schemeClr val="accent1"/>
              </a:buClr>
              <a:buSzPct val="100000"/>
              <a:buFontTx/>
              <a:buNone/>
              <a:tabLst/>
              <a:defRPr sz="1400" b="0" kern="1200">
                <a:solidFill>
                  <a:schemeClr val="tx1"/>
                </a:solidFill>
                <a:latin typeface="+mn-lt"/>
                <a:ea typeface="+mn-ea"/>
                <a:cs typeface="+mn-cs"/>
              </a:defRPr>
            </a:lvl1pPr>
            <a:lvl2pPr marL="365125" indent="-355600" algn="l" defTabSz="914400" rtl="0" eaLnBrk="1" latinLnBrk="0" hangingPunct="1">
              <a:lnSpc>
                <a:spcPct val="130000"/>
              </a:lnSpc>
              <a:spcBef>
                <a:spcPts val="0"/>
              </a:spcBef>
              <a:buClr>
                <a:schemeClr val="accent1"/>
              </a:buClr>
              <a:buSzPct val="100000"/>
              <a:buFont typeface="Arial" panose="020B0604020202020204" pitchFamily="34" charset="0"/>
              <a:buChar char="•"/>
              <a:tabLst/>
              <a:defRPr lang="nl-NL" sz="1400" b="0" kern="1200" dirty="0">
                <a:solidFill>
                  <a:schemeClr val="tx1"/>
                </a:solidFill>
                <a:latin typeface="+mn-lt"/>
                <a:ea typeface="+mn-ea"/>
                <a:cs typeface="+mn-cs"/>
              </a:defRPr>
            </a:lvl2pPr>
            <a:lvl3pPr marL="720725" indent="-355600" algn="l" defTabSz="914400" rtl="0" eaLnBrk="1" latinLnBrk="0" hangingPunct="1">
              <a:lnSpc>
                <a:spcPct val="130000"/>
              </a:lnSpc>
              <a:spcBef>
                <a:spcPts val="0"/>
              </a:spcBef>
              <a:buClr>
                <a:schemeClr val="accent1"/>
              </a:buClr>
              <a:buFont typeface="+mj-lt"/>
              <a:buAutoNum type="arabicPeriod"/>
              <a:tabLst/>
              <a:defRPr sz="1400" b="0" kern="1200">
                <a:solidFill>
                  <a:schemeClr val="tx1"/>
                </a:solidFill>
                <a:latin typeface="+mn-lt"/>
                <a:ea typeface="+mn-ea"/>
                <a:cs typeface="+mn-cs"/>
              </a:defRPr>
            </a:lvl3pPr>
            <a:lvl4pPr marL="933450" marR="0" indent="-212725" algn="l" defTabSz="914400" rtl="0" eaLnBrk="1" fontAlgn="auto" latinLnBrk="0" hangingPunct="1">
              <a:lnSpc>
                <a:spcPct val="130000"/>
              </a:lnSpc>
              <a:spcBef>
                <a:spcPts val="0"/>
              </a:spcBef>
              <a:spcAft>
                <a:spcPts val="0"/>
              </a:spcAft>
              <a:buClr>
                <a:schemeClr val="accent1"/>
              </a:buClr>
              <a:buSzTx/>
              <a:buFont typeface="Arial" panose="020B0604020202020204" pitchFamily="34" charset="0"/>
              <a:buChar char="•"/>
              <a:tabLst/>
              <a:defRPr sz="1400" b="0" i="0" kern="1200">
                <a:solidFill>
                  <a:schemeClr val="tx1"/>
                </a:solidFill>
                <a:latin typeface="+mn-lt"/>
                <a:ea typeface="+mn-ea"/>
                <a:cs typeface="+mn-cs"/>
              </a:defRPr>
            </a:lvl4pPr>
            <a:lvl5pPr marL="0" indent="0" algn="l" defTabSz="914400" rtl="0" eaLnBrk="1" latinLnBrk="0" hangingPunct="1">
              <a:lnSpc>
                <a:spcPct val="130000"/>
              </a:lnSpc>
              <a:spcBef>
                <a:spcPts val="0"/>
              </a:spcBef>
              <a:buClr>
                <a:schemeClr val="accent1"/>
              </a:buClr>
              <a:buFont typeface="Systeemlettertype regulier"/>
              <a:buNone/>
              <a:defRPr sz="14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RAI, Amsterdam</a:t>
            </a:r>
          </a:p>
        </p:txBody>
      </p:sp>
      <p:pic>
        <p:nvPicPr>
          <p:cNvPr id="7" name="Afbeelding 6">
            <a:extLst>
              <a:ext uri="{FF2B5EF4-FFF2-40B4-BE49-F238E27FC236}">
                <a16:creationId xmlns:a16="http://schemas.microsoft.com/office/drawing/2014/main" id="{BA0AB936-8D00-1AA4-0332-9CE1CC15F0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4418" y="1918932"/>
            <a:ext cx="5723027" cy="3818283"/>
          </a:xfrm>
          <a:prstGeom prst="rect">
            <a:avLst/>
          </a:prstGeom>
        </p:spPr>
      </p:pic>
    </p:spTree>
    <p:extLst>
      <p:ext uri="{BB962C8B-B14F-4D97-AF65-F5344CB8AC3E}">
        <p14:creationId xmlns:p14="http://schemas.microsoft.com/office/powerpoint/2010/main" val="3837670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75F7F-FCBF-BAC7-F581-7EB54EB97672}"/>
              </a:ext>
            </a:extLst>
          </p:cNvPr>
          <p:cNvSpPr>
            <a:spLocks noGrp="1"/>
          </p:cNvSpPr>
          <p:nvPr>
            <p:ph type="title"/>
          </p:nvPr>
        </p:nvSpPr>
        <p:spPr>
          <a:xfrm>
            <a:off x="695324" y="728663"/>
            <a:ext cx="3621495" cy="1011231"/>
          </a:xfrm>
        </p:spPr>
        <p:txBody>
          <a:bodyPr/>
          <a:lstStyle/>
          <a:p>
            <a:r>
              <a:rPr lang="nl-NL" dirty="0"/>
              <a:t>Digital </a:t>
            </a:r>
            <a:r>
              <a:rPr lang="nl-NL" dirty="0" err="1"/>
              <a:t>Twin</a:t>
            </a:r>
            <a:r>
              <a:rPr lang="nl-NL" dirty="0"/>
              <a:t> gebouw</a:t>
            </a:r>
          </a:p>
        </p:txBody>
      </p:sp>
      <p:sp>
        <p:nvSpPr>
          <p:cNvPr id="3" name="Tijdelijke aanduiding voor tekst 2">
            <a:extLst>
              <a:ext uri="{FF2B5EF4-FFF2-40B4-BE49-F238E27FC236}">
                <a16:creationId xmlns:a16="http://schemas.microsoft.com/office/drawing/2014/main" id="{9431A5B2-C28F-3804-6668-7B834F7A0329}"/>
              </a:ext>
            </a:extLst>
          </p:cNvPr>
          <p:cNvSpPr>
            <a:spLocks noGrp="1"/>
          </p:cNvSpPr>
          <p:nvPr>
            <p:ph type="body" sz="quarter" idx="15"/>
          </p:nvPr>
        </p:nvSpPr>
        <p:spPr>
          <a:xfrm>
            <a:off x="440142" y="1313352"/>
            <a:ext cx="4578237" cy="4235931"/>
          </a:xfrm>
        </p:spPr>
        <p:txBody>
          <a:bodyPr/>
          <a:lstStyle/>
          <a:p>
            <a:pPr marL="285750" indent="-285750">
              <a:buFont typeface="Arial" panose="020B0604020202020204" pitchFamily="34" charset="0"/>
              <a:buChar char="•"/>
            </a:pPr>
            <a:r>
              <a:rPr lang="nl-NL" dirty="0"/>
              <a:t>AI data analyse</a:t>
            </a:r>
          </a:p>
          <a:p>
            <a:pPr marL="285750" indent="-285750">
              <a:buFont typeface="Arial" panose="020B0604020202020204" pitchFamily="34" charset="0"/>
              <a:buChar char="•"/>
            </a:pPr>
            <a:r>
              <a:rPr lang="nl-NL" dirty="0"/>
              <a:t>Scenario’s uitwerken</a:t>
            </a:r>
          </a:p>
        </p:txBody>
      </p:sp>
      <p:pic>
        <p:nvPicPr>
          <p:cNvPr id="5" name="Afbeelding 4" descr="Afbeelding met binnen, speelgoed, verschillende&#10;&#10;Automatisch gegenereerde beschrijving">
            <a:extLst>
              <a:ext uri="{FF2B5EF4-FFF2-40B4-BE49-F238E27FC236}">
                <a16:creationId xmlns:a16="http://schemas.microsoft.com/office/drawing/2014/main" id="{1F4671B9-51A9-1F04-0CD8-5CA20DE24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6819" y="1308716"/>
            <a:ext cx="7542028" cy="4240568"/>
          </a:xfrm>
          <a:prstGeom prst="rect">
            <a:avLst/>
          </a:prstGeom>
        </p:spPr>
      </p:pic>
    </p:spTree>
    <p:extLst>
      <p:ext uri="{BB962C8B-B14F-4D97-AF65-F5344CB8AC3E}">
        <p14:creationId xmlns:p14="http://schemas.microsoft.com/office/powerpoint/2010/main" val="2380755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75F7F-FCBF-BAC7-F581-7EB54EB97672}"/>
              </a:ext>
            </a:extLst>
          </p:cNvPr>
          <p:cNvSpPr>
            <a:spLocks noGrp="1"/>
          </p:cNvSpPr>
          <p:nvPr>
            <p:ph type="title"/>
          </p:nvPr>
        </p:nvSpPr>
        <p:spPr>
          <a:xfrm>
            <a:off x="695324" y="728663"/>
            <a:ext cx="3621495" cy="1011231"/>
          </a:xfrm>
        </p:spPr>
        <p:txBody>
          <a:bodyPr/>
          <a:lstStyle/>
          <a:p>
            <a:r>
              <a:rPr lang="nl-NL" dirty="0"/>
              <a:t>Digital </a:t>
            </a:r>
            <a:r>
              <a:rPr lang="nl-NL" dirty="0" err="1"/>
              <a:t>Twin</a:t>
            </a:r>
            <a:r>
              <a:rPr lang="nl-NL" dirty="0"/>
              <a:t> gebouw</a:t>
            </a:r>
          </a:p>
        </p:txBody>
      </p:sp>
      <p:sp>
        <p:nvSpPr>
          <p:cNvPr id="3" name="Tijdelijke aanduiding voor tekst 2">
            <a:extLst>
              <a:ext uri="{FF2B5EF4-FFF2-40B4-BE49-F238E27FC236}">
                <a16:creationId xmlns:a16="http://schemas.microsoft.com/office/drawing/2014/main" id="{9431A5B2-C28F-3804-6668-7B834F7A0329}"/>
              </a:ext>
            </a:extLst>
          </p:cNvPr>
          <p:cNvSpPr>
            <a:spLocks noGrp="1"/>
          </p:cNvSpPr>
          <p:nvPr>
            <p:ph type="body" sz="quarter" idx="15"/>
          </p:nvPr>
        </p:nvSpPr>
        <p:spPr>
          <a:xfrm>
            <a:off x="440142" y="1313352"/>
            <a:ext cx="4578237" cy="4235931"/>
          </a:xfrm>
        </p:spPr>
        <p:txBody>
          <a:bodyPr/>
          <a:lstStyle/>
          <a:p>
            <a:pPr marL="285750" indent="-285750">
              <a:buFont typeface="Arial" panose="020B0604020202020204" pitchFamily="34" charset="0"/>
              <a:buChar char="•"/>
            </a:pPr>
            <a:r>
              <a:rPr lang="nl-NL" dirty="0"/>
              <a:t>Tool voor aanpassing aan de gebruiker</a:t>
            </a:r>
          </a:p>
        </p:txBody>
      </p:sp>
      <p:pic>
        <p:nvPicPr>
          <p:cNvPr id="4" name="Afbeelding 3">
            <a:extLst>
              <a:ext uri="{FF2B5EF4-FFF2-40B4-BE49-F238E27FC236}">
                <a16:creationId xmlns:a16="http://schemas.microsoft.com/office/drawing/2014/main" id="{AAE6E187-6BB2-D4CF-A040-4AADC95629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61680" y="1435846"/>
            <a:ext cx="6241133" cy="3986308"/>
          </a:xfrm>
          <a:prstGeom prst="rect">
            <a:avLst/>
          </a:prstGeom>
        </p:spPr>
      </p:pic>
    </p:spTree>
    <p:extLst>
      <p:ext uri="{BB962C8B-B14F-4D97-AF65-F5344CB8AC3E}">
        <p14:creationId xmlns:p14="http://schemas.microsoft.com/office/powerpoint/2010/main" val="1321114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75F7F-FCBF-BAC7-F581-7EB54EB97672}"/>
              </a:ext>
            </a:extLst>
          </p:cNvPr>
          <p:cNvSpPr>
            <a:spLocks noGrp="1"/>
          </p:cNvSpPr>
          <p:nvPr>
            <p:ph type="title"/>
          </p:nvPr>
        </p:nvSpPr>
        <p:spPr>
          <a:xfrm>
            <a:off x="695324" y="728663"/>
            <a:ext cx="3621495" cy="1011231"/>
          </a:xfrm>
        </p:spPr>
        <p:txBody>
          <a:bodyPr/>
          <a:lstStyle/>
          <a:p>
            <a:r>
              <a:rPr lang="nl-NL" dirty="0"/>
              <a:t>Digital </a:t>
            </a:r>
            <a:r>
              <a:rPr lang="nl-NL" dirty="0" err="1"/>
              <a:t>Twin</a:t>
            </a:r>
            <a:r>
              <a:rPr lang="nl-NL" dirty="0"/>
              <a:t> gebied</a:t>
            </a:r>
          </a:p>
        </p:txBody>
      </p:sp>
      <p:sp>
        <p:nvSpPr>
          <p:cNvPr id="3" name="Tijdelijke aanduiding voor tekst 2">
            <a:extLst>
              <a:ext uri="{FF2B5EF4-FFF2-40B4-BE49-F238E27FC236}">
                <a16:creationId xmlns:a16="http://schemas.microsoft.com/office/drawing/2014/main" id="{9431A5B2-C28F-3804-6668-7B834F7A0329}"/>
              </a:ext>
            </a:extLst>
          </p:cNvPr>
          <p:cNvSpPr>
            <a:spLocks noGrp="1"/>
          </p:cNvSpPr>
          <p:nvPr>
            <p:ph type="body" sz="quarter" idx="15"/>
          </p:nvPr>
        </p:nvSpPr>
        <p:spPr/>
        <p:txBody>
          <a:bodyPr/>
          <a:lstStyle/>
          <a:p>
            <a:endParaRPr lang="nl-NL"/>
          </a:p>
        </p:txBody>
      </p:sp>
      <p:pic>
        <p:nvPicPr>
          <p:cNvPr id="5" name="Afbeelding 4">
            <a:extLst>
              <a:ext uri="{FF2B5EF4-FFF2-40B4-BE49-F238E27FC236}">
                <a16:creationId xmlns:a16="http://schemas.microsoft.com/office/drawing/2014/main" id="{1F4671B9-51A9-1F04-0CD8-5CA20DE24B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98882" y="1780016"/>
            <a:ext cx="7394236" cy="3477352"/>
          </a:xfrm>
          <a:prstGeom prst="rect">
            <a:avLst/>
          </a:prstGeom>
        </p:spPr>
      </p:pic>
    </p:spTree>
    <p:extLst>
      <p:ext uri="{BB962C8B-B14F-4D97-AF65-F5344CB8AC3E}">
        <p14:creationId xmlns:p14="http://schemas.microsoft.com/office/powerpoint/2010/main" val="3622926718"/>
      </p:ext>
    </p:extLst>
  </p:cSld>
  <p:clrMapOvr>
    <a:masterClrMapping/>
  </p:clrMapOvr>
</p:sld>
</file>

<file path=ppt/theme/theme1.xml><?xml version="1.0" encoding="utf-8"?>
<a:theme xmlns:a="http://schemas.openxmlformats.org/drawingml/2006/main" name="DWA algemeen">
  <a:themeElements>
    <a:clrScheme name="DWA">
      <a:dk1>
        <a:sysClr val="windowText" lastClr="000000"/>
      </a:dk1>
      <a:lt1>
        <a:sysClr val="window" lastClr="FFFFFF"/>
      </a:lt1>
      <a:dk2>
        <a:srgbClr val="000000"/>
      </a:dk2>
      <a:lt2>
        <a:srgbClr val="FFFFFF"/>
      </a:lt2>
      <a:accent1>
        <a:srgbClr val="009FE3"/>
      </a:accent1>
      <a:accent2>
        <a:srgbClr val="757575"/>
      </a:accent2>
      <a:accent3>
        <a:srgbClr val="000000"/>
      </a:accent3>
      <a:accent4>
        <a:srgbClr val="84D0F0"/>
      </a:accent4>
      <a:accent5>
        <a:srgbClr val="E6007E"/>
      </a:accent5>
      <a:accent6>
        <a:srgbClr val="F19FC1"/>
      </a:accent6>
      <a:hlink>
        <a:srgbClr val="000000"/>
      </a:hlink>
      <a:folHlink>
        <a:srgbClr val="000000"/>
      </a:folHlink>
    </a:clrScheme>
    <a:fontScheme name="DWA">
      <a:majorFont>
        <a:latin typeface="Roboto"/>
        <a:ea typeface=""/>
        <a:cs typeface=""/>
      </a:majorFont>
      <a:minorFont>
        <a:latin typeface="Roboto"/>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apportagesjabloon" id="{C75E756A-E6CC-4377-8923-B979F322B721}" vid="{38B03371-F6F0-4DD7-9B89-F0A8D77BBDDF}"/>
    </a:ext>
  </a:extLst>
</a:theme>
</file>

<file path=ppt/theme/theme2.xml><?xml version="1.0" encoding="utf-8"?>
<a:theme xmlns:a="http://schemas.openxmlformats.org/drawingml/2006/main" name="DWA foto's">
  <a:themeElements>
    <a:clrScheme name="DWA">
      <a:dk1>
        <a:sysClr val="windowText" lastClr="000000"/>
      </a:dk1>
      <a:lt1>
        <a:sysClr val="window" lastClr="FFFFFF"/>
      </a:lt1>
      <a:dk2>
        <a:srgbClr val="000000"/>
      </a:dk2>
      <a:lt2>
        <a:srgbClr val="FFFFFF"/>
      </a:lt2>
      <a:accent1>
        <a:srgbClr val="009FE3"/>
      </a:accent1>
      <a:accent2>
        <a:srgbClr val="000000"/>
      </a:accent2>
      <a:accent3>
        <a:srgbClr val="84D0F0"/>
      </a:accent3>
      <a:accent4>
        <a:srgbClr val="757575"/>
      </a:accent4>
      <a:accent5>
        <a:srgbClr val="E6007E"/>
      </a:accent5>
      <a:accent6>
        <a:srgbClr val="F19FC1"/>
      </a:accent6>
      <a:hlink>
        <a:srgbClr val="000000"/>
      </a:hlink>
      <a:folHlink>
        <a:srgbClr val="000000"/>
      </a:folHlink>
    </a:clrScheme>
    <a:fontScheme name="DWA">
      <a:majorFont>
        <a:latin typeface="Roboto"/>
        <a:ea typeface=""/>
        <a:cs typeface=""/>
      </a:majorFont>
      <a:minorFont>
        <a:latin typeface="Roboto"/>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apportagesjabloon" id="{C75E756A-E6CC-4377-8923-B979F322B721}" vid="{62D8E363-766E-4C70-858E-FB463A424744}"/>
    </a:ext>
  </a:extLst>
</a:theme>
</file>

<file path=ppt/theme/theme3.xml><?xml version="1.0" encoding="utf-8"?>
<a:theme xmlns:a="http://schemas.openxmlformats.org/drawingml/2006/main" name="Over DWA">
  <a:themeElements>
    <a:clrScheme name="DWA">
      <a:dk1>
        <a:sysClr val="windowText" lastClr="000000"/>
      </a:dk1>
      <a:lt1>
        <a:sysClr val="window" lastClr="FFFFFF"/>
      </a:lt1>
      <a:dk2>
        <a:srgbClr val="000000"/>
      </a:dk2>
      <a:lt2>
        <a:srgbClr val="FFFFFF"/>
      </a:lt2>
      <a:accent1>
        <a:srgbClr val="009FE3"/>
      </a:accent1>
      <a:accent2>
        <a:srgbClr val="000000"/>
      </a:accent2>
      <a:accent3>
        <a:srgbClr val="84D0F0"/>
      </a:accent3>
      <a:accent4>
        <a:srgbClr val="757575"/>
      </a:accent4>
      <a:accent5>
        <a:srgbClr val="E6007E"/>
      </a:accent5>
      <a:accent6>
        <a:srgbClr val="F19FC1"/>
      </a:accent6>
      <a:hlink>
        <a:srgbClr val="000000"/>
      </a:hlink>
      <a:folHlink>
        <a:srgbClr val="000000"/>
      </a:folHlink>
    </a:clrScheme>
    <a:fontScheme name="DWA">
      <a:majorFont>
        <a:latin typeface="Roboto"/>
        <a:ea typeface=""/>
        <a:cs typeface=""/>
      </a:majorFont>
      <a:minorFont>
        <a:latin typeface="Roboto"/>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apportagesjabloon" id="{C75E756A-E6CC-4377-8923-B979F322B721}" vid="{AF7E0F95-F3BD-4372-875F-D07D9B84DE17}"/>
    </a:ext>
  </a:extLst>
</a:theme>
</file>

<file path=ppt/theme/theme4.xml><?xml version="1.0" encoding="utf-8"?>
<a:theme xmlns:a="http://schemas.openxmlformats.org/drawingml/2006/main" name="Kantoorthema">
  <a:themeElements>
    <a:clrScheme name="DWA">
      <a:dk1>
        <a:sysClr val="windowText" lastClr="000000"/>
      </a:dk1>
      <a:lt1>
        <a:sysClr val="window" lastClr="FFFFFF"/>
      </a:lt1>
      <a:dk2>
        <a:srgbClr val="000000"/>
      </a:dk2>
      <a:lt2>
        <a:srgbClr val="FFFFFF"/>
      </a:lt2>
      <a:accent1>
        <a:srgbClr val="009FE3"/>
      </a:accent1>
      <a:accent2>
        <a:srgbClr val="757575"/>
      </a:accent2>
      <a:accent3>
        <a:srgbClr val="000000"/>
      </a:accent3>
      <a:accent4>
        <a:srgbClr val="84D0F0"/>
      </a:accent4>
      <a:accent5>
        <a:srgbClr val="E6007E"/>
      </a:accent5>
      <a:accent6>
        <a:srgbClr val="F19FC1"/>
      </a:accent6>
      <a:hlink>
        <a:srgbClr val="000000"/>
      </a:hlink>
      <a:folHlink>
        <a:srgbClr val="000000"/>
      </a:folHlink>
    </a:clrScheme>
    <a:fontScheme name="DWA">
      <a:majorFont>
        <a:latin typeface="Roboto"/>
        <a:ea typeface=""/>
        <a:cs typeface=""/>
      </a:majorFont>
      <a:minorFont>
        <a:latin typeface="Roboto"/>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DWA">
      <a:dk1>
        <a:sysClr val="windowText" lastClr="000000"/>
      </a:dk1>
      <a:lt1>
        <a:sysClr val="window" lastClr="FFFFFF"/>
      </a:lt1>
      <a:dk2>
        <a:srgbClr val="000000"/>
      </a:dk2>
      <a:lt2>
        <a:srgbClr val="FFFFFF"/>
      </a:lt2>
      <a:accent1>
        <a:srgbClr val="009FE3"/>
      </a:accent1>
      <a:accent2>
        <a:srgbClr val="757575"/>
      </a:accent2>
      <a:accent3>
        <a:srgbClr val="000000"/>
      </a:accent3>
      <a:accent4>
        <a:srgbClr val="84D0F0"/>
      </a:accent4>
      <a:accent5>
        <a:srgbClr val="E6007E"/>
      </a:accent5>
      <a:accent6>
        <a:srgbClr val="F19FC1"/>
      </a:accent6>
      <a:hlink>
        <a:srgbClr val="000000"/>
      </a:hlink>
      <a:folHlink>
        <a:srgbClr val="000000"/>
      </a:folHlink>
    </a:clrScheme>
    <a:fontScheme name="DWA">
      <a:majorFont>
        <a:latin typeface="Roboto"/>
        <a:ea typeface=""/>
        <a:cs typeface=""/>
      </a:majorFont>
      <a:minorFont>
        <a:latin typeface="Roboto"/>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2BC5B3-7F67-4F29-B53D-956ABA260927}">
  <we:reference id="22ff87a5-132f-4d52-9e97-94d888e4dd91" version="3.1.0.0" store="EXCatalog" storeType="EXCatalog"/>
  <we:alternateReferences>
    <we:reference id="WA104380050" version="3.1.0.0" store="nl-NL"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ojecten documentsjabloon" ma:contentTypeID="0x01010022AC36B2B7830440B581F1A2AC4CAB500500E95DAD447FDF5F4FA37386EF1EF13EFE" ma:contentTypeVersion="39" ma:contentTypeDescription="Basis inhoudstype documentenbibliotheek" ma:contentTypeScope="" ma:versionID="c48e8fa04b8485fedb918e8eef144729">
  <xsd:schema xmlns:xsd="http://www.w3.org/2001/XMLSchema" xmlns:xs="http://www.w3.org/2001/XMLSchema" xmlns:p="http://schemas.microsoft.com/office/2006/metadata/properties" xmlns:ns2="f8a26402-b3e7-4ea5-9d1b-d71a4a206dde" xmlns:ns4="78da1403-b03e-4da5-adab-39367f3aec14" xmlns:ns5="efafeab4-3888-4b0a-9271-2e404e9459cd" xmlns:ns6="abbeec68-b05e-4e2e-88e5-2ac3e13fe809" xmlns:ns7="7a97611e-efc5-422c-8eb1-f21317c2283b" targetNamespace="http://schemas.microsoft.com/office/2006/metadata/properties" ma:root="true" ma:fieldsID="d04d11a27a700c9a0cc042f3eeba23e6" ns2:_="" ns4:_="" ns5:_="" ns6:_="" ns7:_="">
    <xsd:import namespace="f8a26402-b3e7-4ea5-9d1b-d71a4a206dde"/>
    <xsd:import namespace="78da1403-b03e-4da5-adab-39367f3aec14"/>
    <xsd:import namespace="efafeab4-3888-4b0a-9271-2e404e9459cd"/>
    <xsd:import namespace="abbeec68-b05e-4e2e-88e5-2ac3e13fe809"/>
    <xsd:import namespace="7a97611e-efc5-422c-8eb1-f21317c2283b"/>
    <xsd:element name="properties">
      <xsd:complexType>
        <xsd:sequence>
          <xsd:element name="documentManagement">
            <xsd:complexType>
              <xsd:all>
                <xsd:element ref="ns2:wpOtherEntitySupport" minOccurs="0"/>
                <xsd:element ref="ns2:wpTemplateActive" minOccurs="0"/>
                <xsd:element ref="ns2:wpGuidanceForUse" minOccurs="0"/>
                <xsd:element ref="ns4:ada574e21bd64ab4ae0d55c9caaa200b" minOccurs="0"/>
                <xsd:element ref="ns4:cf460ec70280403fb4f0753856804951" minOccurs="0"/>
                <xsd:element ref="ns4:wpTemplateLanguages" minOccurs="0"/>
                <xsd:element ref="ns5:wpTemplateUsage" minOccurs="0"/>
                <xsd:element ref="ns4:TaxCatchAllLabel" minOccurs="0"/>
                <xsd:element ref="ns4:TaxCatchAll" minOccurs="0"/>
                <xsd:element ref="ns6:wpDocumentId" minOccurs="0"/>
                <xsd:element ref="ns7:Onderdeel" minOccurs="0"/>
                <xsd:element ref="ns4:RelatieNaam" minOccurs="0"/>
                <xsd:element ref="ns7:Aangepast" minOccurs="0"/>
                <xsd:element ref="ns7:GoedgekeurdDWA" minOccurs="0"/>
                <xsd:element ref="ns7:TypeDocu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a26402-b3e7-4ea5-9d1b-d71a4a206dde" elementFormDefault="qualified">
    <xsd:import namespace="http://schemas.microsoft.com/office/2006/documentManagement/types"/>
    <xsd:import namespace="http://schemas.microsoft.com/office/infopath/2007/PartnerControls"/>
    <xsd:element name="wpOtherEntitySupport" ma:index="6" nillable="true" ma:displayName="Ondersteuning bedrijfsmodule" ma:description="Bepaalt of het sjabloon ook bruikbaar is voor andere entiteit typen. Merk op dat dit vereist dat samenvoegvelden beschikbaar zijn in alle geselecteerde entiteit typen." ma:internalName="wpOtherEntitySupport" ma:readOnly="false">
      <xsd:complexType>
        <xsd:complexContent>
          <xsd:extension base="dms:MultiChoice">
            <xsd:sequence>
              <xsd:element name="Value" maxOccurs="unbounded" minOccurs="0" nillable="true">
                <xsd:simpleType>
                  <xsd:restriction base="dms:Choice">
                    <xsd:enumeration value="Relatie"/>
                    <xsd:enumeration value="Contactpersonen"/>
                    <xsd:enumeration value="Projecten"/>
                  </xsd:restriction>
                </xsd:simpleType>
              </xsd:element>
            </xsd:sequence>
          </xsd:extension>
        </xsd:complexContent>
      </xsd:complexType>
    </xsd:element>
    <xsd:element name="wpTemplateActive" ma:index="7" nillable="true" ma:displayName="Actief" ma:default="1" ma:description="Bepaalt of de template wel of niet actief is" ma:internalName="wpTemplateActive" ma:readOnly="false">
      <xsd:simpleType>
        <xsd:restriction base="dms:Boolean"/>
      </xsd:simpleType>
    </xsd:element>
    <xsd:element name="wpGuidanceForUse" ma:index="8" nillable="true" ma:displayName="Gebruiksaanwijzing" ma:description="Geef enkele richtlijnen hoe dit document te gebruiken" ma:internalName="wpGuidanceForUse"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8da1403-b03e-4da5-adab-39367f3aec14" elementFormDefault="qualified">
    <xsd:import namespace="http://schemas.microsoft.com/office/2006/documentManagement/types"/>
    <xsd:import namespace="http://schemas.microsoft.com/office/infopath/2007/PartnerControls"/>
    <xsd:element name="ada574e21bd64ab4ae0d55c9caaa200b" ma:index="10" nillable="true" ma:taxonomy="true" ma:internalName="ada574e21bd64ab4ae0d55c9caaa200b" ma:taxonomyFieldName="wpTemplateSets" ma:displayName="Sjablooncategorieën" ma:readOnly="false" ma:fieldId="{ada574e2-1bd6-4ab4-ae0d-55c9caaa200b}" ma:taxonomyMulti="true" ma:sspId="411f489f-f445-4c0a-b435-6a616446e0ba" ma:termSetId="dfb9843f-96ba-406e-9f6f-a78d8f5f556a" ma:anchorId="00000000-0000-0000-0000-000000000000" ma:open="false" ma:isKeyword="false">
      <xsd:complexType>
        <xsd:sequence>
          <xsd:element ref="pc:Terms" minOccurs="0" maxOccurs="1"/>
        </xsd:sequence>
      </xsd:complexType>
    </xsd:element>
    <xsd:element name="cf460ec70280403fb4f0753856804951" ma:index="12" nillable="true" ma:taxonomy="true" ma:internalName="cf460ec70280403fb4f0753856804951" ma:taxonomyFieldName="wpRequiredInTemplateSets" ma:displayName="Vereist in sjablooncategorieën" ma:readOnly="false" ma:fieldId="{cf460ec7-0280-403f-b4f0-753856804951}" ma:taxonomyMulti="true" ma:sspId="411f489f-f445-4c0a-b435-6a616446e0ba" ma:termSetId="dfb9843f-96ba-406e-9f6f-a78d8f5f556a" ma:anchorId="00000000-0000-0000-0000-000000000000" ma:open="false" ma:isKeyword="false">
      <xsd:complexType>
        <xsd:sequence>
          <xsd:element ref="pc:Terms" minOccurs="0" maxOccurs="1"/>
        </xsd:sequence>
      </xsd:complexType>
    </xsd:element>
    <xsd:element name="wpTemplateLanguages" ma:index="14" nillable="true" ma:displayName="Sjablonentalen" ma:default="Alle" ma:description="Kies de talen waarin dit sjabloon beschikbaar is." ma:internalName="wpTemplateLanguages" ma:readOnly="false">
      <xsd:complexType>
        <xsd:complexContent>
          <xsd:extension base="dms:MultiChoice">
            <xsd:sequence>
              <xsd:element name="Value" maxOccurs="unbounded" minOccurs="0" nillable="true">
                <xsd:simpleType>
                  <xsd:restriction base="dms:Choice">
                    <xsd:enumeration value="Alle"/>
                    <xsd:enumeration value="Arabisch"/>
                    <xsd:enumeration value="Azerbeidzjaans"/>
                    <xsd:enumeration value="Baskisch"/>
                    <xsd:enumeration value="Bosnisch (Latijn)"/>
                    <xsd:enumeration value="Bulgaars"/>
                    <xsd:enumeration value="Catalaans"/>
                    <xsd:enumeration value="Chinees (vereenvoudigd)"/>
                    <xsd:enumeration value="Chinees (traditioneel)"/>
                    <xsd:enumeration value="Kroatisch"/>
                    <xsd:enumeration value="Tsjechisch"/>
                    <xsd:enumeration value="Deens"/>
                    <xsd:enumeration value="Dari"/>
                    <xsd:enumeration value="Nederlands"/>
                    <xsd:enumeration value="Engels"/>
                    <xsd:enumeration value="Estisch"/>
                    <xsd:enumeration value="Fins"/>
                    <xsd:enumeration value="Frans"/>
                    <xsd:enumeration value="Gallisch"/>
                    <xsd:enumeration value="Duits"/>
                    <xsd:enumeration value="Grieks"/>
                    <xsd:enumeration value="Hebreeuws"/>
                    <xsd:enumeration value="Hindi"/>
                    <xsd:enumeration value="Hongaars"/>
                    <xsd:enumeration value="Indonesisch"/>
                    <xsd:enumeration value="Iers"/>
                    <xsd:enumeration value="Italiaans"/>
                    <xsd:enumeration value="Japans"/>
                    <xsd:enumeration value="Kazachs"/>
                    <xsd:enumeration value="Koreaans"/>
                    <xsd:enumeration value="Lets"/>
                    <xsd:enumeration value="Litouws"/>
                    <xsd:enumeration value="Macedonisch"/>
                    <xsd:enumeration value="Maleis"/>
                    <xsd:enumeration value="Noors"/>
                    <xsd:enumeration value="Pools"/>
                    <xsd:enumeration value="Portugees (Brazilië)"/>
                    <xsd:enumeration value="Portugees (Portugal)"/>
                    <xsd:enumeration value="Roemeens"/>
                    <xsd:enumeration value="Russisch"/>
                    <xsd:enumeration value="Servisch (Cyrillisch, Servië)"/>
                    <xsd:enumeration value="Servisch (Latijn)"/>
                    <xsd:enumeration value="Servisch (Latijn, Servië)"/>
                    <xsd:enumeration value="Slowaaks"/>
                    <xsd:enumeration value="Sloveens"/>
                    <xsd:enumeration value="Spaans"/>
                    <xsd:enumeration value="Zweeds"/>
                    <xsd:enumeration value="Thais"/>
                    <xsd:enumeration value="Turks"/>
                    <xsd:enumeration value="Oekraïens"/>
                    <xsd:enumeration value="Vietnamees"/>
                    <xsd:enumeration value="Welsh"/>
                  </xsd:restriction>
                </xsd:simpleType>
              </xsd:element>
            </xsd:sequence>
          </xsd:extension>
        </xsd:complexContent>
      </xsd:complexType>
    </xsd:element>
    <xsd:element name="TaxCatchAllLabel" ma:index="18" nillable="true" ma:displayName="Taxonomy Catch All Column1" ma:hidden="true" ma:list="{f2acb9cc-98d8-4363-afb6-46b80eb247b5}" ma:internalName="TaxCatchAllLabel" ma:readOnly="true" ma:showField="CatchAllDataLabel" ma:web="78da1403-b03e-4da5-adab-39367f3aec14">
      <xsd:complexType>
        <xsd:complexContent>
          <xsd:extension base="dms:MultiChoiceLookup">
            <xsd:sequence>
              <xsd:element name="Value" type="dms:Lookup" maxOccurs="unbounded" minOccurs="0" nillable="true"/>
            </xsd:sequence>
          </xsd:extension>
        </xsd:complexContent>
      </xsd:complexType>
    </xsd:element>
    <xsd:element name="TaxCatchAll" ma:index="19" nillable="true" ma:displayName="Taxonomy Catch All Column" ma:hidden="true" ma:list="{f2acb9cc-98d8-4363-afb6-46b80eb247b5}" ma:internalName="TaxCatchAll" ma:showField="CatchAllData" ma:web="78da1403-b03e-4da5-adab-39367f3aec14">
      <xsd:complexType>
        <xsd:complexContent>
          <xsd:extension base="dms:MultiChoiceLookup">
            <xsd:sequence>
              <xsd:element name="Value" type="dms:Lookup" maxOccurs="unbounded" minOccurs="0" nillable="true"/>
            </xsd:sequence>
          </xsd:extension>
        </xsd:complexContent>
      </xsd:complexType>
    </xsd:element>
    <xsd:element name="RelatieNaam" ma:index="22" nillable="true" ma:displayName="RelatieNaam" ma:internalName="RelatieNaam">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afeab4-3888-4b0a-9271-2e404e9459cd" elementFormDefault="qualified">
    <xsd:import namespace="http://schemas.microsoft.com/office/2006/documentManagement/types"/>
    <xsd:import namespace="http://schemas.microsoft.com/office/infopath/2007/PartnerControls"/>
    <xsd:element name="wpTemplateUsage" ma:index="15" nillable="true" ma:displayName="Sjabloongebruik" ma:description="Gebruik dit veld om uw sjablonen te categoriseren. D.w.z. selecteer e-mail om uw Word-sjabloon te gebruiken als een e-mailsjabloon voor WorkPoint Express" ma:internalName="wpTemplateUsage" ma:readOnly="false">
      <xsd:complexType>
        <xsd:complexContent>
          <xsd:extension base="dms:MultiChoice">
            <xsd:sequence>
              <xsd:element name="Value" maxOccurs="unbounded" minOccurs="0" nillable="true">
                <xsd:simpleType>
                  <xsd:restriction base="dms:Choice">
                    <xsd:enumeration value="Document"/>
                    <xsd:enumeration value="Email"/>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beec68-b05e-4e2e-88e5-2ac3e13fe809" elementFormDefault="qualified">
    <xsd:import namespace="http://schemas.microsoft.com/office/2006/documentManagement/types"/>
    <xsd:import namespace="http://schemas.microsoft.com/office/infopath/2007/PartnerControls"/>
    <xsd:element name="wpDocumentId" ma:index="20" nillable="true" ma:displayName="Document ID" ma:description="Dit veld kan gebruikt worden als een uniek document ID dat wordt gevuld door de WorkPoint nummer service" ma:internalName="wpDocumentId"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a97611e-efc5-422c-8eb1-f21317c2283b" elementFormDefault="qualified">
    <xsd:import namespace="http://schemas.microsoft.com/office/2006/documentManagement/types"/>
    <xsd:import namespace="http://schemas.microsoft.com/office/infopath/2007/PartnerControls"/>
    <xsd:element name="Onderdeel" ma:index="21" nillable="true" ma:displayName="Onderdeel" ma:format="Dropdown" ma:internalName="Onderdeel">
      <xsd:simpleType>
        <xsd:restriction base="dms:Choice">
          <xsd:enumeration value="BlueTerra"/>
          <xsd:enumeration value="DWA"/>
        </xsd:restriction>
      </xsd:simpleType>
    </xsd:element>
    <xsd:element name="Aangepast" ma:index="23" nillable="true" ma:displayName="Aangepast" ma:default="0" ma:format="Dropdown" ma:internalName="Aangepast">
      <xsd:simpleType>
        <xsd:restriction base="dms:Boolean"/>
      </xsd:simpleType>
    </xsd:element>
    <xsd:element name="GoedgekeurdDWA" ma:index="24" nillable="true" ma:displayName="Goedgekeurd DWA" ma:default="0" ma:format="Dropdown" ma:internalName="GoedgekeurdDWA">
      <xsd:simpleType>
        <xsd:restriction base="dms:Boolean"/>
      </xsd:simpleType>
    </xsd:element>
    <xsd:element name="TypeDocument" ma:index="25" nillable="true" ma:displayName="Type Document" ma:format="Dropdown" ma:internalName="TypeDocument">
      <xsd:simpleType>
        <xsd:restriction base="dms:Choice">
          <xsd:enumeration value="Excel"/>
          <xsd:enumeration value="Word"/>
          <xsd:enumeration value="PowerPoint"/>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3"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8da1403-b03e-4da5-adab-39367f3aec14" xsi:nil="true"/>
    <wpGuidanceForUse xmlns="f8a26402-b3e7-4ea5-9d1b-d71a4a206dde" xsi:nil="true"/>
    <Onderdeel xmlns="7a97611e-efc5-422c-8eb1-f21317c2283b">DWA</Onderdeel>
    <GoedgekeurdDWA xmlns="7a97611e-efc5-422c-8eb1-f21317c2283b">true</GoedgekeurdDWA>
    <cf460ec70280403fb4f0753856804951 xmlns="78da1403-b03e-4da5-adab-39367f3aec14">
      <Terms xmlns="http://schemas.microsoft.com/office/infopath/2007/PartnerControls"/>
    </cf460ec70280403fb4f0753856804951>
    <wpTemplateUsage xmlns="efafeab4-3888-4b0a-9271-2e404e9459cd" xsi:nil="true"/>
    <ada574e21bd64ab4ae0d55c9caaa200b xmlns="78da1403-b03e-4da5-adab-39367f3aec14">
      <Terms xmlns="http://schemas.microsoft.com/office/infopath/2007/PartnerControls"/>
    </ada574e21bd64ab4ae0d55c9caaa200b>
    <wpTemplateActive xmlns="f8a26402-b3e7-4ea5-9d1b-d71a4a206dde">true</wpTemplateActive>
    <wpTemplateLanguages xmlns="78da1403-b03e-4da5-adab-39367f3aec14">
      <Value>Alle</Value>
    </wpTemplateLanguages>
    <TypeDocument xmlns="7a97611e-efc5-422c-8eb1-f21317c2283b">PowerPoint</TypeDocument>
    <Aangepast xmlns="7a97611e-efc5-422c-8eb1-f21317c2283b">true</Aangepast>
    <wpOtherEntitySupport xmlns="f8a26402-b3e7-4ea5-9d1b-d71a4a206dde">
      <Value>Projecten</Value>
    </wpOtherEntitySupport>
    <RelatieNaam xmlns="78da1403-b03e-4da5-adab-39367f3aec1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2D11D3-3223-4497-B291-8088FDE3C8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a26402-b3e7-4ea5-9d1b-d71a4a206dde"/>
    <ds:schemaRef ds:uri="78da1403-b03e-4da5-adab-39367f3aec14"/>
    <ds:schemaRef ds:uri="efafeab4-3888-4b0a-9271-2e404e9459cd"/>
    <ds:schemaRef ds:uri="abbeec68-b05e-4e2e-88e5-2ac3e13fe809"/>
    <ds:schemaRef ds:uri="7a97611e-efc5-422c-8eb1-f21317c228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2DC266-0673-4E69-ACD4-E68653AEA9E1}">
  <ds:schemaRefs>
    <ds:schemaRef ds:uri="78da1403-b03e-4da5-adab-39367f3aec14"/>
    <ds:schemaRef ds:uri="efafeab4-3888-4b0a-9271-2e404e9459cd"/>
    <ds:schemaRef ds:uri="http://purl.org/dc/elements/1.1/"/>
    <ds:schemaRef ds:uri="http://purl.org/dc/terms/"/>
    <ds:schemaRef ds:uri="7a97611e-efc5-422c-8eb1-f21317c2283b"/>
    <ds:schemaRef ds:uri="http://schemas.openxmlformats.org/package/2006/metadata/core-properties"/>
    <ds:schemaRef ds:uri="abbeec68-b05e-4e2e-88e5-2ac3e13fe809"/>
    <ds:schemaRef ds:uri="http://schemas.microsoft.com/office/infopath/2007/PartnerControls"/>
    <ds:schemaRef ds:uri="http://schemas.microsoft.com/office/2006/documentManagement/types"/>
    <ds:schemaRef ds:uri="http://schemas.microsoft.com/office/2006/metadata/properties"/>
    <ds:schemaRef ds:uri="f8a26402-b3e7-4ea5-9d1b-d71a4a206dde"/>
    <ds:schemaRef ds:uri="http://www.w3.org/XML/1998/namespace"/>
    <ds:schemaRef ds:uri="http://purl.org/dc/dcmitype/"/>
  </ds:schemaRefs>
</ds:datastoreItem>
</file>

<file path=customXml/itemProps3.xml><?xml version="1.0" encoding="utf-8"?>
<ds:datastoreItem xmlns:ds="http://schemas.openxmlformats.org/officeDocument/2006/customXml" ds:itemID="{AE65A6B1-4758-47D7-9165-22220A3E24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Rapport - Powerpoint</Template>
  <TotalTime>960</TotalTime>
  <Words>1215</Words>
  <Application>Microsoft Office PowerPoint</Application>
  <PresentationFormat>Breedbeeld</PresentationFormat>
  <Paragraphs>220</Paragraphs>
  <Slides>41</Slides>
  <Notes>13</Notes>
  <HiddenSlides>0</HiddenSlides>
  <MMClips>0</MMClips>
  <ScaleCrop>false</ScaleCrop>
  <HeadingPairs>
    <vt:vector size="6" baseType="variant">
      <vt:variant>
        <vt:lpstr>Gebruikte lettertypen</vt:lpstr>
      </vt:variant>
      <vt:variant>
        <vt:i4>6</vt:i4>
      </vt:variant>
      <vt:variant>
        <vt:lpstr>Thema</vt:lpstr>
      </vt:variant>
      <vt:variant>
        <vt:i4>3</vt:i4>
      </vt:variant>
      <vt:variant>
        <vt:lpstr>Diatitels</vt:lpstr>
      </vt:variant>
      <vt:variant>
        <vt:i4>41</vt:i4>
      </vt:variant>
    </vt:vector>
  </HeadingPairs>
  <TitlesOfParts>
    <vt:vector size="50" baseType="lpstr">
      <vt:lpstr>PlusSansNormal-Regular</vt:lpstr>
      <vt:lpstr>Systeemlettertype regulier</vt:lpstr>
      <vt:lpstr>Roboto</vt:lpstr>
      <vt:lpstr>Open Sans</vt:lpstr>
      <vt:lpstr>Arial</vt:lpstr>
      <vt:lpstr>Cambria Math</vt:lpstr>
      <vt:lpstr>DWA algemeen</vt:lpstr>
      <vt:lpstr>DWA foto's</vt:lpstr>
      <vt:lpstr>Over DWA</vt:lpstr>
      <vt:lpstr>PowerPoint-presentatie</vt:lpstr>
      <vt:lpstr>Inhoudsopgave</vt:lpstr>
      <vt:lpstr>DWA</vt:lpstr>
      <vt:lpstr>Wat doet DWA?</vt:lpstr>
      <vt:lpstr>Wat doet DWA?</vt:lpstr>
      <vt:lpstr>Wat doet DWA?</vt:lpstr>
      <vt:lpstr>Digital Twin gebouw</vt:lpstr>
      <vt:lpstr>Digital Twin gebouw</vt:lpstr>
      <vt:lpstr>Digital Twin gebied</vt:lpstr>
      <vt:lpstr>Hittestress</vt:lpstr>
      <vt:lpstr>Hittestress</vt:lpstr>
      <vt:lpstr>Hittestress in Nedeland</vt:lpstr>
      <vt:lpstr>Stedelijk hitte-eiland effect</vt:lpstr>
      <vt:lpstr>Factoren hitte-eiland effect (UHI)</vt:lpstr>
      <vt:lpstr>Invloed albedo en emissiviteit</vt:lpstr>
      <vt:lpstr>Sky View Factor (SVF)</vt:lpstr>
      <vt:lpstr>Windstroming</vt:lpstr>
      <vt:lpstr>Vegetatiefactor</vt:lpstr>
      <vt:lpstr>Berekening van het stedelijk hitte-eiland effect</vt:lpstr>
      <vt:lpstr>Relatie hoogte obstakel, breedte straat en UHI</vt:lpstr>
      <vt:lpstr>Invloed vegetatiefactor en sky view factor op UHI</vt:lpstr>
      <vt:lpstr>Koelprincipes</vt:lpstr>
      <vt:lpstr>Ontwerpmaatregelen</vt:lpstr>
      <vt:lpstr>Koelen met blauw</vt:lpstr>
      <vt:lpstr>Effect oppervlaktewater</vt:lpstr>
      <vt:lpstr>Effect open water</vt:lpstr>
      <vt:lpstr>Koelen met groen</vt:lpstr>
      <vt:lpstr>Koelen met groen</vt:lpstr>
      <vt:lpstr>Koelen met grijs</vt:lpstr>
      <vt:lpstr>Case study Berlijnplein, Utrecht</vt:lpstr>
      <vt:lpstr>Case study Berlijnplein</vt:lpstr>
      <vt:lpstr>Case study Berlijnplein </vt:lpstr>
      <vt:lpstr>Case study Berlijnplein</vt:lpstr>
      <vt:lpstr>Case study Berlijnplein</vt:lpstr>
      <vt:lpstr>Case study Berlijnplein</vt:lpstr>
      <vt:lpstr>Case study Berlijnplein</vt:lpstr>
      <vt:lpstr>Klimaatscenario’s</vt:lpstr>
      <vt:lpstr>Klimaatscenario’s</vt:lpstr>
      <vt:lpstr>Klimaatscenario’s</vt:lpstr>
      <vt:lpstr>Conclusie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Farid Saif</dc:creator>
  <cp:keywords>powerpoint-presentatie</cp:keywords>
  <dc:description/>
  <cp:lastModifiedBy>Farid Saif</cp:lastModifiedBy>
  <cp:revision>77</cp:revision>
  <cp:lastPrinted>2016-08-30T11:04:57Z</cp:lastPrinted>
  <dcterms:created xsi:type="dcterms:W3CDTF">2022-04-14T14:14:59Z</dcterms:created>
  <dcterms:modified xsi:type="dcterms:W3CDTF">2022-09-28T19:29:19Z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0x01010022AC36B2B7830440B581F1A2AC4CAB500500E95DAD447FDF5F4FA37386EF1EF13EFE</vt:lpwstr>
  </property>
  <property fmtid="{D5CDD505-2E9C-101B-9397-08002B2CF9AE}" pid="3" name="_dlc_DocIdItemGuid">
    <vt:lpwstr>e61c498a-37ea-44f7-a260-3abeae4bda66</vt:lpwstr>
  </property>
  <property fmtid="{D5CDD505-2E9C-101B-9397-08002B2CF9AE}" pid="4" name="TaxKeyword">
    <vt:lpwstr>835;#powerpoint-presentatie|5d450ebf-7336-4cd2-b951-59f8186fe4da</vt:lpwstr>
  </property>
  <property fmtid="{D5CDD505-2E9C-101B-9397-08002B2CF9AE}" pid="5" name="SharedWithUsers">
    <vt:lpwstr>102;#Nelleke van der Plaat - de Vries</vt:lpwstr>
  </property>
  <property fmtid="{D5CDD505-2E9C-101B-9397-08002B2CF9AE}" pid="6" name="wpRequiredInTemplateSets">
    <vt:lpwstr/>
  </property>
  <property fmtid="{D5CDD505-2E9C-101B-9397-08002B2CF9AE}" pid="7" name="wpTemplateSets">
    <vt:lpwstr/>
  </property>
</Properties>
</file>